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2"/>
  </p:notesMasterIdLst>
  <p:handoutMasterIdLst>
    <p:handoutMasterId r:id="rId13"/>
  </p:handoutMasterIdLst>
  <p:sldIdLst>
    <p:sldId id="256" r:id="rId5"/>
    <p:sldId id="266" r:id="rId6"/>
    <p:sldId id="267" r:id="rId7"/>
    <p:sldId id="277" r:id="rId8"/>
    <p:sldId id="278" r:id="rId9"/>
    <p:sldId id="279" r:id="rId10"/>
    <p:sldId id="27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598" autoAdjust="0"/>
  </p:normalViewPr>
  <p:slideViewPr>
    <p:cSldViewPr snapToGrid="0">
      <p:cViewPr varScale="1">
        <p:scale>
          <a:sx n="43" d="100"/>
          <a:sy n="43" d="100"/>
        </p:scale>
        <p:origin x="54" y="1692"/>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2" d="100"/>
          <a:sy n="62" d="100"/>
        </p:scale>
        <p:origin x="3154"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C026C9-4C52-4B60-A858-A50E4BE56DA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A6160113-35DB-4BB4-9269-631D6FEB5E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410D272-305C-421E-A9EF-95D63D599B42}" type="datetimeFigureOut">
              <a:rPr lang="en-US" smtClean="0"/>
              <a:t>12/30/2022</a:t>
            </a:fld>
            <a:endParaRPr lang="en-US" dirty="0"/>
          </a:p>
        </p:txBody>
      </p:sp>
      <p:sp>
        <p:nvSpPr>
          <p:cNvPr id="4" name="Footer Placeholder 3">
            <a:extLst>
              <a:ext uri="{FF2B5EF4-FFF2-40B4-BE49-F238E27FC236}">
                <a16:creationId xmlns:a16="http://schemas.microsoft.com/office/drawing/2014/main" id="{FF40E5BB-A291-4B94-8433-B9D3F16854C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857D678-038E-42A6-961E-EAB034DB470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1DE7DFA-63CC-4ED7-B30E-ACF88B4B8932}" type="slidenum">
              <a:rPr lang="en-US" smtClean="0"/>
              <a:t>‹#›</a:t>
            </a:fld>
            <a:endParaRPr lang="en-US" dirty="0"/>
          </a:p>
        </p:txBody>
      </p:sp>
    </p:spTree>
    <p:extLst>
      <p:ext uri="{BB962C8B-B14F-4D97-AF65-F5344CB8AC3E}">
        <p14:creationId xmlns:p14="http://schemas.microsoft.com/office/powerpoint/2010/main" val="235009129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png>
</file>

<file path=ppt/media/image3.jp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E16E63-7886-43BC-8DD4-4F14C3DD7360}" type="datetimeFigureOut">
              <a:rPr lang="en-US" smtClean="0"/>
              <a:t>12/30/2022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8C5307-140F-447F-BCBA-BB92E3A2906B}" type="slidenum">
              <a:rPr lang="en-US" smtClean="0"/>
              <a:t>‹#›</a:t>
            </a:fld>
            <a:endParaRPr lang="en-US" dirty="0"/>
          </a:p>
        </p:txBody>
      </p:sp>
    </p:spTree>
    <p:extLst>
      <p:ext uri="{BB962C8B-B14F-4D97-AF65-F5344CB8AC3E}">
        <p14:creationId xmlns:p14="http://schemas.microsoft.com/office/powerpoint/2010/main" val="10331543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129094F-44ED-46E6-A51E-52761DD3C88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049077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FD2957-8595-499F-896A-E9A0888D058B}"/>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Rectangle 8">
            <a:extLst>
              <a:ext uri="{FF2B5EF4-FFF2-40B4-BE49-F238E27FC236}">
                <a16:creationId xmlns:a16="http://schemas.microsoft.com/office/drawing/2014/main" id="{1C44A184-010C-483F-8B5A-3D1E7E6EF981}"/>
              </a:ext>
              <a:ext uri="{C183D7F6-B498-43B3-948B-1728B52AA6E4}">
                <adec:decorative xmlns:adec="http://schemas.microsoft.com/office/drawing/2017/decorative" val="1"/>
              </a:ext>
            </a:extLst>
          </p:cNvPr>
          <p:cNvSpPr/>
          <p:nvPr userDrawn="1"/>
        </p:nvSpPr>
        <p:spPr>
          <a:xfrm>
            <a:off x="1" y="0"/>
            <a:ext cx="81153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1">
            <a:extLst>
              <a:ext uri="{FF2B5EF4-FFF2-40B4-BE49-F238E27FC236}">
                <a16:creationId xmlns:a16="http://schemas.microsoft.com/office/drawing/2014/main" id="{9582A2E2-E6DD-4321-B03A-F6C071C1BB7B}"/>
              </a:ext>
            </a:extLst>
          </p:cNvPr>
          <p:cNvSpPr>
            <a:spLocks noGrp="1"/>
          </p:cNvSpPr>
          <p:nvPr>
            <p:ph type="ctrTitle"/>
          </p:nvPr>
        </p:nvSpPr>
        <p:spPr>
          <a:xfrm>
            <a:off x="649044" y="753034"/>
            <a:ext cx="6815446" cy="3887390"/>
          </a:xfrm>
        </p:spPr>
        <p:txBody>
          <a:bodyPr anchor="t">
            <a:normAutofit/>
          </a:bodyPr>
          <a:lstStyle>
            <a:lvl1pPr>
              <a:defRPr sz="8500" spc="-20" baseline="0">
                <a:solidFill>
                  <a:schemeClr val="bg1"/>
                </a:solidFill>
              </a:defRPr>
            </a:lvl1pPr>
          </a:lstStyle>
          <a:p>
            <a:r>
              <a:rPr lang="en-US"/>
              <a:t>Click to edit Master title style</a:t>
            </a:r>
            <a:endParaRPr lang="en-US" dirty="0"/>
          </a:p>
        </p:txBody>
      </p:sp>
      <p:sp>
        <p:nvSpPr>
          <p:cNvPr id="11" name="Subtitle 2">
            <a:extLst>
              <a:ext uri="{FF2B5EF4-FFF2-40B4-BE49-F238E27FC236}">
                <a16:creationId xmlns:a16="http://schemas.microsoft.com/office/drawing/2014/main" id="{D21B6D9B-E3FB-48D2-A477-5B73E2216682}"/>
              </a:ext>
            </a:extLst>
          </p:cNvPr>
          <p:cNvSpPr>
            <a:spLocks noGrp="1"/>
          </p:cNvSpPr>
          <p:nvPr>
            <p:ph type="subTitle" idx="1"/>
          </p:nvPr>
        </p:nvSpPr>
        <p:spPr>
          <a:xfrm>
            <a:off x="649045" y="4640424"/>
            <a:ext cx="6437555" cy="1303176"/>
          </a:xfrm>
        </p:spPr>
        <p:txBody>
          <a:bodyPr anchor="b">
            <a:normAutofit/>
          </a:bodyPr>
          <a:lstStyle>
            <a:lvl1pPr marL="0" indent="0">
              <a:buNone/>
              <a:defRPr sz="2800" b="1">
                <a:solidFill>
                  <a:schemeClr val="bg1"/>
                </a:solidFill>
              </a:defRPr>
            </a:lvl1pPr>
          </a:lstStyle>
          <a:p>
            <a:r>
              <a:rPr lang="en-US"/>
              <a:t>Click to edit Master subtitle style</a:t>
            </a:r>
            <a:endParaRPr lang="en-US" dirty="0"/>
          </a:p>
        </p:txBody>
      </p:sp>
      <p:sp>
        <p:nvSpPr>
          <p:cNvPr id="18" name="Picture Placeholder 16">
            <a:extLst>
              <a:ext uri="{FF2B5EF4-FFF2-40B4-BE49-F238E27FC236}">
                <a16:creationId xmlns:a16="http://schemas.microsoft.com/office/drawing/2014/main" id="{38823550-6B12-4BFD-9C91-668B623E3536}"/>
              </a:ext>
            </a:extLst>
          </p:cNvPr>
          <p:cNvSpPr>
            <a:spLocks noGrp="1"/>
          </p:cNvSpPr>
          <p:nvPr>
            <p:ph type="pic" sz="quarter" idx="13" hasCustomPrompt="1"/>
          </p:nvPr>
        </p:nvSpPr>
        <p:spPr>
          <a:xfrm>
            <a:off x="8113533" y="0"/>
            <a:ext cx="4082983" cy="6858000"/>
          </a:xfrm>
        </p:spPr>
        <p:txBody>
          <a:bodyPr/>
          <a:lstStyle>
            <a:lvl1pPr marL="0" indent="0" algn="ctr">
              <a:buNone/>
              <a:defRPr/>
            </a:lvl1pPr>
          </a:lstStyle>
          <a:p>
            <a:r>
              <a:rPr lang="en-US" dirty="0"/>
              <a:t>Click to add photo</a:t>
            </a:r>
          </a:p>
        </p:txBody>
      </p:sp>
    </p:spTree>
    <p:extLst>
      <p:ext uri="{BB962C8B-B14F-4D97-AF65-F5344CB8AC3E}">
        <p14:creationId xmlns:p14="http://schemas.microsoft.com/office/powerpoint/2010/main" val="37062243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5F516FD-E4AF-4BA2-902A-DA4674655726}"/>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2" name="Title 1">
            <a:extLst>
              <a:ext uri="{FF2B5EF4-FFF2-40B4-BE49-F238E27FC236}">
                <a16:creationId xmlns:a16="http://schemas.microsoft.com/office/drawing/2014/main" id="{07F0F480-E13D-4322-ADF4-56769DC5AFF3}"/>
              </a:ext>
            </a:extLst>
          </p:cNvPr>
          <p:cNvSpPr>
            <a:spLocks noGrp="1"/>
          </p:cNvSpPr>
          <p:nvPr>
            <p:ph type="title" hasCustomPrompt="1"/>
          </p:nvPr>
        </p:nvSpPr>
        <p:spPr>
          <a:xfrm>
            <a:off x="1249680" y="190500"/>
            <a:ext cx="10036292" cy="773776"/>
          </a:xfrm>
        </p:spPr>
        <p:txBody>
          <a:bodyPr anchor="ctr"/>
          <a:lstStyle>
            <a:lvl1pPr algn="r">
              <a:lnSpc>
                <a:spcPct val="100000"/>
              </a:lnSpc>
              <a:defRPr spc="-20" baseline="0">
                <a:solidFill>
                  <a:schemeClr val="bg1"/>
                </a:solidFill>
              </a:defRPr>
            </a:lvl1pPr>
          </a:lstStyle>
          <a:p>
            <a:r>
              <a:rPr lang="en-US" dirty="0"/>
              <a:t>Click to add title</a:t>
            </a:r>
          </a:p>
        </p:txBody>
      </p:sp>
      <p:sp>
        <p:nvSpPr>
          <p:cNvPr id="12" name="Text Placeholder 30">
            <a:extLst>
              <a:ext uri="{FF2B5EF4-FFF2-40B4-BE49-F238E27FC236}">
                <a16:creationId xmlns:a16="http://schemas.microsoft.com/office/drawing/2014/main" id="{7F0BA818-CA3B-46FD-9A79-7BDC1D9CA710}"/>
              </a:ext>
            </a:extLst>
          </p:cNvPr>
          <p:cNvSpPr>
            <a:spLocks noGrp="1"/>
          </p:cNvSpPr>
          <p:nvPr>
            <p:ph type="body" sz="quarter" idx="14" hasCustomPrompt="1"/>
          </p:nvPr>
        </p:nvSpPr>
        <p:spPr>
          <a:xfrm>
            <a:off x="1209243" y="1764139"/>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7" name="Text Placeholder 15">
            <a:extLst>
              <a:ext uri="{FF2B5EF4-FFF2-40B4-BE49-F238E27FC236}">
                <a16:creationId xmlns:a16="http://schemas.microsoft.com/office/drawing/2014/main" id="{4EAD007E-B9BB-4C9F-BDC8-127A77F0F96D}"/>
              </a:ext>
            </a:extLst>
          </p:cNvPr>
          <p:cNvSpPr>
            <a:spLocks noGrp="1"/>
          </p:cNvSpPr>
          <p:nvPr>
            <p:ph type="body" sz="quarter" idx="17" hasCustomPrompt="1"/>
          </p:nvPr>
        </p:nvSpPr>
        <p:spPr>
          <a:xfrm>
            <a:off x="1209243" y="2374900"/>
            <a:ext cx="4756714" cy="3365500"/>
          </a:xfrm>
        </p:spPr>
        <p:txBody>
          <a:bodyPr>
            <a:normAutofit/>
          </a:bodyPr>
          <a:lstStyle>
            <a:lvl1pPr>
              <a:defRPr sz="2000"/>
            </a:lvl1pPr>
          </a:lstStyle>
          <a:p>
            <a:pPr lvl="0"/>
            <a:r>
              <a:rPr lang="en-US" dirty="0"/>
              <a:t>Click to add text</a:t>
            </a:r>
          </a:p>
        </p:txBody>
      </p:sp>
      <p:sp>
        <p:nvSpPr>
          <p:cNvPr id="14" name="Text Placeholder 30">
            <a:extLst>
              <a:ext uri="{FF2B5EF4-FFF2-40B4-BE49-F238E27FC236}">
                <a16:creationId xmlns:a16="http://schemas.microsoft.com/office/drawing/2014/main" id="{9ECBA1DE-781A-4AA7-86CA-0EBE52A9B417}"/>
              </a:ext>
            </a:extLst>
          </p:cNvPr>
          <p:cNvSpPr>
            <a:spLocks noGrp="1"/>
          </p:cNvSpPr>
          <p:nvPr>
            <p:ph type="body" sz="quarter" idx="16" hasCustomPrompt="1"/>
          </p:nvPr>
        </p:nvSpPr>
        <p:spPr>
          <a:xfrm>
            <a:off x="6257467" y="1764031"/>
            <a:ext cx="4756714"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8" name="Text Placeholder 15">
            <a:extLst>
              <a:ext uri="{FF2B5EF4-FFF2-40B4-BE49-F238E27FC236}">
                <a16:creationId xmlns:a16="http://schemas.microsoft.com/office/drawing/2014/main" id="{53A9CA10-3BBC-41E7-A34E-C6CCFEC8205E}"/>
              </a:ext>
            </a:extLst>
          </p:cNvPr>
          <p:cNvSpPr>
            <a:spLocks noGrp="1"/>
          </p:cNvSpPr>
          <p:nvPr>
            <p:ph type="body" sz="quarter" idx="18" hasCustomPrompt="1"/>
          </p:nvPr>
        </p:nvSpPr>
        <p:spPr>
          <a:xfrm>
            <a:off x="6257467" y="2374900"/>
            <a:ext cx="4756714" cy="3365500"/>
          </a:xfrm>
        </p:spPr>
        <p:txBody>
          <a:bodyPr>
            <a:normAutofit/>
          </a:bodyPr>
          <a:lstStyle>
            <a:lvl1pPr>
              <a:defRPr sz="2000"/>
            </a:lvl1pPr>
          </a:lstStyle>
          <a:p>
            <a:pPr lvl="0"/>
            <a:r>
              <a:rPr lang="en-US" dirty="0"/>
              <a:t>Click to add text</a:t>
            </a:r>
          </a:p>
        </p:txBody>
      </p:sp>
      <p:sp>
        <p:nvSpPr>
          <p:cNvPr id="6" name="Footer Placeholder 4">
            <a:extLst>
              <a:ext uri="{FF2B5EF4-FFF2-40B4-BE49-F238E27FC236}">
                <a16:creationId xmlns:a16="http://schemas.microsoft.com/office/drawing/2014/main" id="{27F3D4E9-1171-434D-AA71-EA27F72E0D99}"/>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7" name="Date Placeholder 3">
            <a:extLst>
              <a:ext uri="{FF2B5EF4-FFF2-40B4-BE49-F238E27FC236}">
                <a16:creationId xmlns:a16="http://schemas.microsoft.com/office/drawing/2014/main" id="{57A29A0D-15CB-4460-9435-7E7D645346A5}"/>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8" name="Slide Number Placeholder 5">
            <a:extLst>
              <a:ext uri="{FF2B5EF4-FFF2-40B4-BE49-F238E27FC236}">
                <a16:creationId xmlns:a16="http://schemas.microsoft.com/office/drawing/2014/main" id="{8B6F95C2-7834-44D3-B93B-79D944E1283C}"/>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093628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s">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E97352E-C52D-43BE-BCE2-2D71FE0353EF}"/>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7" name="Title 6">
            <a:extLst>
              <a:ext uri="{FF2B5EF4-FFF2-40B4-BE49-F238E27FC236}">
                <a16:creationId xmlns:a16="http://schemas.microsoft.com/office/drawing/2014/main" id="{92051A8D-592F-40C1-A65D-E1F17B07C94A}"/>
              </a:ext>
            </a:extLst>
          </p:cNvPr>
          <p:cNvSpPr>
            <a:spLocks noGrp="1"/>
          </p:cNvSpPr>
          <p:nvPr>
            <p:ph type="title" hasCustomPrompt="1"/>
          </p:nvPr>
        </p:nvSpPr>
        <p:spPr>
          <a:xfrm>
            <a:off x="1879600" y="183988"/>
            <a:ext cx="9406372" cy="803380"/>
          </a:xfrm>
        </p:spPr>
        <p:txBody>
          <a:bodyPr anchor="ctr"/>
          <a:lstStyle>
            <a:lvl1pPr algn="r">
              <a:lnSpc>
                <a:spcPct val="100000"/>
              </a:lnSpc>
              <a:defRPr spc="-20" baseline="0">
                <a:solidFill>
                  <a:schemeClr val="bg1"/>
                </a:solidFill>
              </a:defRPr>
            </a:lvl1pPr>
          </a:lstStyle>
          <a:p>
            <a:r>
              <a:rPr lang="en-US" dirty="0"/>
              <a:t>Click to add title</a:t>
            </a:r>
          </a:p>
        </p:txBody>
      </p:sp>
      <p:sp>
        <p:nvSpPr>
          <p:cNvPr id="8" name="Text Placeholder 30">
            <a:extLst>
              <a:ext uri="{FF2B5EF4-FFF2-40B4-BE49-F238E27FC236}">
                <a16:creationId xmlns:a16="http://schemas.microsoft.com/office/drawing/2014/main" id="{CF4C4703-C9D4-483C-8E41-17BB7193D010}"/>
              </a:ext>
            </a:extLst>
          </p:cNvPr>
          <p:cNvSpPr>
            <a:spLocks noGrp="1"/>
          </p:cNvSpPr>
          <p:nvPr>
            <p:ph type="body" sz="quarter" idx="14" hasCustomPrompt="1"/>
          </p:nvPr>
        </p:nvSpPr>
        <p:spPr>
          <a:xfrm>
            <a:off x="851300"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4" name="Text Placeholder 15">
            <a:extLst>
              <a:ext uri="{FF2B5EF4-FFF2-40B4-BE49-F238E27FC236}">
                <a16:creationId xmlns:a16="http://schemas.microsoft.com/office/drawing/2014/main" id="{7393281D-B77A-4BB8-A3E2-49E0F1259DA9}"/>
              </a:ext>
            </a:extLst>
          </p:cNvPr>
          <p:cNvSpPr>
            <a:spLocks noGrp="1"/>
          </p:cNvSpPr>
          <p:nvPr>
            <p:ph type="body" sz="quarter" idx="19" hasCustomPrompt="1"/>
          </p:nvPr>
        </p:nvSpPr>
        <p:spPr>
          <a:xfrm>
            <a:off x="851193" y="2374899"/>
            <a:ext cx="3327366" cy="3485573"/>
          </a:xfrm>
        </p:spPr>
        <p:txBody>
          <a:bodyPr>
            <a:normAutofit/>
          </a:bodyPr>
          <a:lstStyle>
            <a:lvl1pPr>
              <a:defRPr sz="2000"/>
            </a:lvl1pPr>
          </a:lstStyle>
          <a:p>
            <a:pPr lvl="0"/>
            <a:r>
              <a:rPr lang="en-US" dirty="0"/>
              <a:t>Click to add text</a:t>
            </a:r>
          </a:p>
        </p:txBody>
      </p:sp>
      <p:sp>
        <p:nvSpPr>
          <p:cNvPr id="12" name="Text Placeholder 30">
            <a:extLst>
              <a:ext uri="{FF2B5EF4-FFF2-40B4-BE49-F238E27FC236}">
                <a16:creationId xmlns:a16="http://schemas.microsoft.com/office/drawing/2014/main" id="{6B205DED-723B-48E3-AE9F-556696225CAA}"/>
              </a:ext>
            </a:extLst>
          </p:cNvPr>
          <p:cNvSpPr>
            <a:spLocks noGrp="1"/>
          </p:cNvSpPr>
          <p:nvPr>
            <p:ph type="body" sz="quarter" idx="18" hasCustomPrompt="1"/>
          </p:nvPr>
        </p:nvSpPr>
        <p:spPr>
          <a:xfrm>
            <a:off x="4432317"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5" name="Text Placeholder 15">
            <a:extLst>
              <a:ext uri="{FF2B5EF4-FFF2-40B4-BE49-F238E27FC236}">
                <a16:creationId xmlns:a16="http://schemas.microsoft.com/office/drawing/2014/main" id="{77D63D24-8466-44F3-898F-5CBC42C7681F}"/>
              </a:ext>
            </a:extLst>
          </p:cNvPr>
          <p:cNvSpPr>
            <a:spLocks noGrp="1"/>
          </p:cNvSpPr>
          <p:nvPr>
            <p:ph type="body" sz="quarter" idx="20" hasCustomPrompt="1"/>
          </p:nvPr>
        </p:nvSpPr>
        <p:spPr>
          <a:xfrm>
            <a:off x="4432317" y="2374899"/>
            <a:ext cx="3327366" cy="3485573"/>
          </a:xfrm>
        </p:spPr>
        <p:txBody>
          <a:bodyPr>
            <a:normAutofit/>
          </a:bodyPr>
          <a:lstStyle>
            <a:lvl1pPr>
              <a:defRPr sz="2000"/>
            </a:lvl1pPr>
          </a:lstStyle>
          <a:p>
            <a:pPr lvl="0"/>
            <a:r>
              <a:rPr lang="en-US" dirty="0"/>
              <a:t>Click to add text</a:t>
            </a:r>
          </a:p>
        </p:txBody>
      </p:sp>
      <p:sp>
        <p:nvSpPr>
          <p:cNvPr id="10" name="Text Placeholder 30">
            <a:extLst>
              <a:ext uri="{FF2B5EF4-FFF2-40B4-BE49-F238E27FC236}">
                <a16:creationId xmlns:a16="http://schemas.microsoft.com/office/drawing/2014/main" id="{F600D1D1-B6A8-4A4E-BC6A-897FE089CBEC}"/>
              </a:ext>
            </a:extLst>
          </p:cNvPr>
          <p:cNvSpPr>
            <a:spLocks noGrp="1"/>
          </p:cNvSpPr>
          <p:nvPr>
            <p:ph type="body" sz="quarter" idx="16" hasCustomPrompt="1"/>
          </p:nvPr>
        </p:nvSpPr>
        <p:spPr>
          <a:xfrm>
            <a:off x="8025393" y="1764193"/>
            <a:ext cx="3327366" cy="597604"/>
          </a:xfrm>
          <a:prstGeom prst="rect">
            <a:avLst/>
          </a:prstGeom>
        </p:spPr>
        <p:txBody>
          <a:bodyPr/>
          <a:lstStyle>
            <a:lvl1pPr marL="0" indent="0">
              <a:buNone/>
              <a:defRPr sz="2400" b="1">
                <a:solidFill>
                  <a:schemeClr val="accent2"/>
                </a:solidFill>
              </a:defRPr>
            </a:lvl1pPr>
          </a:lstStyle>
          <a:p>
            <a:pPr lvl="0"/>
            <a:r>
              <a:rPr lang="en-US" dirty="0"/>
              <a:t>Click to add subtitle</a:t>
            </a:r>
          </a:p>
        </p:txBody>
      </p:sp>
      <p:sp>
        <p:nvSpPr>
          <p:cNvPr id="16" name="Text Placeholder 15">
            <a:extLst>
              <a:ext uri="{FF2B5EF4-FFF2-40B4-BE49-F238E27FC236}">
                <a16:creationId xmlns:a16="http://schemas.microsoft.com/office/drawing/2014/main" id="{A205F643-67E9-4E41-A65F-163C816090B9}"/>
              </a:ext>
            </a:extLst>
          </p:cNvPr>
          <p:cNvSpPr>
            <a:spLocks noGrp="1"/>
          </p:cNvSpPr>
          <p:nvPr>
            <p:ph type="body" sz="quarter" idx="21" hasCustomPrompt="1"/>
          </p:nvPr>
        </p:nvSpPr>
        <p:spPr>
          <a:xfrm>
            <a:off x="8025393" y="2374899"/>
            <a:ext cx="3327366" cy="3485573"/>
          </a:xfrm>
        </p:spPr>
        <p:txBody>
          <a:bodyPr>
            <a:normAutofit/>
          </a:bodyPr>
          <a:lstStyle>
            <a:lvl1pPr>
              <a:defRPr sz="2000"/>
            </a:lvl1pPr>
          </a:lstStyle>
          <a:p>
            <a:pPr lvl="0"/>
            <a:r>
              <a:rPr lang="en-US" dirty="0"/>
              <a:t>Click to add text</a:t>
            </a:r>
          </a:p>
        </p:txBody>
      </p:sp>
      <p:sp>
        <p:nvSpPr>
          <p:cNvPr id="2" name="Footer Placeholder 4">
            <a:extLst>
              <a:ext uri="{FF2B5EF4-FFF2-40B4-BE49-F238E27FC236}">
                <a16:creationId xmlns:a16="http://schemas.microsoft.com/office/drawing/2014/main" id="{B0EF04CC-F1B1-495C-BA2F-F28A5D9715A2}"/>
              </a:ext>
            </a:extLst>
          </p:cNvPr>
          <p:cNvSpPr>
            <a:spLocks noGrp="1"/>
          </p:cNvSpPr>
          <p:nvPr>
            <p:ph type="ftr" sz="quarter" idx="11"/>
          </p:nvPr>
        </p:nvSpPr>
        <p:spPr>
          <a:xfrm>
            <a:off x="201168" y="6356350"/>
            <a:ext cx="4837176"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Avenir Next LT Pro"/>
                <a:ea typeface="+mn-ea"/>
                <a:cs typeface="+mn-cs"/>
              </a:rPr>
              <a:t>Presentation title</a:t>
            </a:r>
          </a:p>
        </p:txBody>
      </p:sp>
      <p:sp>
        <p:nvSpPr>
          <p:cNvPr id="3" name="Date Placeholder 3">
            <a:extLst>
              <a:ext uri="{FF2B5EF4-FFF2-40B4-BE49-F238E27FC236}">
                <a16:creationId xmlns:a16="http://schemas.microsoft.com/office/drawing/2014/main" id="{657B66A6-EBC5-4A75-B938-7148B7A12627}"/>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4" name="Slide Number Placeholder 5">
            <a:extLst>
              <a:ext uri="{FF2B5EF4-FFF2-40B4-BE49-F238E27FC236}">
                <a16:creationId xmlns:a16="http://schemas.microsoft.com/office/drawing/2014/main" id="{D83DD707-C769-4868-9B2F-1BF7ABBCD207}"/>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2098077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152F41C-45C5-4E09-A91A-8F4AE80B065E}"/>
              </a:ext>
              <a:ext uri="{C183D7F6-B498-43B3-948B-1728B52AA6E4}">
                <adec:decorative xmlns:adec="http://schemas.microsoft.com/office/drawing/2017/decorative" val="1"/>
              </a:ext>
            </a:extLst>
          </p:cNvPr>
          <p:cNvSpPr/>
          <p:nvPr userDrawn="1"/>
        </p:nvSpPr>
        <p:spPr>
          <a:xfrm>
            <a:off x="0" y="4533900"/>
            <a:ext cx="9144000" cy="23241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10" name="Title 6">
            <a:extLst>
              <a:ext uri="{FF2B5EF4-FFF2-40B4-BE49-F238E27FC236}">
                <a16:creationId xmlns:a16="http://schemas.microsoft.com/office/drawing/2014/main" id="{DA9EBEF3-E8A8-4C5C-B6D9-B322242DC93A}"/>
              </a:ext>
            </a:extLst>
          </p:cNvPr>
          <p:cNvSpPr>
            <a:spLocks noGrp="1"/>
          </p:cNvSpPr>
          <p:nvPr>
            <p:ph type="ctrTitle"/>
          </p:nvPr>
        </p:nvSpPr>
        <p:spPr>
          <a:xfrm>
            <a:off x="877001" y="4947313"/>
            <a:ext cx="7700617" cy="1409037"/>
          </a:xfrm>
        </p:spPr>
        <p:txBody>
          <a:bodyPr anchor="ctr">
            <a:normAutofit/>
          </a:bodyPr>
          <a:lstStyle>
            <a:lvl1pPr>
              <a:defRPr>
                <a:solidFill>
                  <a:schemeClr val="bg1"/>
                </a:solidFill>
              </a:defRPr>
            </a:lvl1pPr>
          </a:lstStyle>
          <a:p>
            <a:r>
              <a:rPr lang="en-US" sz="5400"/>
              <a:t>Click to edit Master title style</a:t>
            </a:r>
            <a:endParaRPr lang="en-US" sz="5400" dirty="0"/>
          </a:p>
        </p:txBody>
      </p:sp>
      <p:sp>
        <p:nvSpPr>
          <p:cNvPr id="11" name="Subtitle 7">
            <a:extLst>
              <a:ext uri="{FF2B5EF4-FFF2-40B4-BE49-F238E27FC236}">
                <a16:creationId xmlns:a16="http://schemas.microsoft.com/office/drawing/2014/main" id="{6A90C83B-4674-4CF1-9CD4-78C3B7CDCCA8}"/>
              </a:ext>
            </a:extLst>
          </p:cNvPr>
          <p:cNvSpPr>
            <a:spLocks noGrp="1"/>
          </p:cNvSpPr>
          <p:nvPr>
            <p:ph type="subTitle" idx="1"/>
          </p:nvPr>
        </p:nvSpPr>
        <p:spPr>
          <a:xfrm>
            <a:off x="9446252" y="386989"/>
            <a:ext cx="2443495" cy="3758334"/>
          </a:xfrm>
        </p:spPr>
        <p:txBody>
          <a:bodyPr anchor="t">
            <a:normAutofit/>
          </a:bodyPr>
          <a:lstStyle>
            <a:lvl1pPr marL="0" indent="0">
              <a:lnSpc>
                <a:spcPct val="100000"/>
              </a:lnSpc>
              <a:spcBef>
                <a:spcPts val="0"/>
              </a:spcBef>
              <a:buNone/>
              <a:defRPr sz="2800" b="1">
                <a:solidFill>
                  <a:schemeClr val="accent1"/>
                </a:solidFill>
              </a:defRPr>
            </a:lvl1pPr>
          </a:lstStyle>
          <a:p>
            <a:r>
              <a:rPr lang="en-US">
                <a:solidFill>
                  <a:schemeClr val="accent1"/>
                </a:solidFill>
              </a:rPr>
              <a:t>Click to edit Master subtitle style</a:t>
            </a:r>
            <a:endParaRPr lang="en-US" dirty="0">
              <a:solidFill>
                <a:schemeClr val="accent1"/>
              </a:solidFill>
            </a:endParaRPr>
          </a:p>
        </p:txBody>
      </p:sp>
      <p:sp>
        <p:nvSpPr>
          <p:cNvPr id="19" name="Picture Placeholder 17">
            <a:extLst>
              <a:ext uri="{FF2B5EF4-FFF2-40B4-BE49-F238E27FC236}">
                <a16:creationId xmlns:a16="http://schemas.microsoft.com/office/drawing/2014/main" id="{1894E094-44B9-4024-A43A-438DEB225DB2}"/>
              </a:ext>
            </a:extLst>
          </p:cNvPr>
          <p:cNvSpPr>
            <a:spLocks noGrp="1"/>
          </p:cNvSpPr>
          <p:nvPr>
            <p:ph type="pic" sz="quarter" idx="13" hasCustomPrompt="1"/>
          </p:nvPr>
        </p:nvSpPr>
        <p:spPr>
          <a:xfrm>
            <a:off x="0" y="0"/>
            <a:ext cx="9144000" cy="4532313"/>
          </a:xfrm>
        </p:spPr>
        <p:txBody>
          <a:bodyPr/>
          <a:lstStyle>
            <a:lvl1pPr marL="0" indent="0" algn="ctr">
              <a:buNone/>
              <a:defRPr/>
            </a:lvl1pPr>
          </a:lstStyle>
          <a:p>
            <a:r>
              <a:rPr lang="en-US" dirty="0"/>
              <a:t>Click to add photo</a:t>
            </a:r>
          </a:p>
        </p:txBody>
      </p:sp>
      <p:sp>
        <p:nvSpPr>
          <p:cNvPr id="13" name="Footer Placeholder 4">
            <a:extLst>
              <a:ext uri="{FF2B5EF4-FFF2-40B4-BE49-F238E27FC236}">
                <a16:creationId xmlns:a16="http://schemas.microsoft.com/office/drawing/2014/main" id="{9BCFB5F5-AD25-4F9C-8AE7-E0E891F1AFF9}"/>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r>
              <a:rPr lang="en-US" dirty="0"/>
              <a:t>Presentation title</a:t>
            </a:r>
          </a:p>
        </p:txBody>
      </p:sp>
      <p:sp>
        <p:nvSpPr>
          <p:cNvPr id="23" name="Picture Placeholder 20">
            <a:extLst>
              <a:ext uri="{FF2B5EF4-FFF2-40B4-BE49-F238E27FC236}">
                <a16:creationId xmlns:a16="http://schemas.microsoft.com/office/drawing/2014/main" id="{919568B3-FE67-4E6E-BA92-FEF29CBFE1B4}"/>
              </a:ext>
            </a:extLst>
          </p:cNvPr>
          <p:cNvSpPr>
            <a:spLocks noGrp="1"/>
          </p:cNvSpPr>
          <p:nvPr>
            <p:ph type="pic" sz="quarter" idx="14" hasCustomPrompt="1"/>
          </p:nvPr>
        </p:nvSpPr>
        <p:spPr>
          <a:xfrm>
            <a:off x="9144000" y="4532313"/>
            <a:ext cx="3048000" cy="2325687"/>
          </a:xfrm>
        </p:spPr>
        <p:txBody>
          <a:bodyPr/>
          <a:lstStyle>
            <a:lvl1pPr marL="0" indent="0" algn="ctr">
              <a:buNone/>
              <a:defRPr/>
            </a:lvl1pPr>
          </a:lstStyle>
          <a:p>
            <a:r>
              <a:rPr lang="en-US" dirty="0"/>
              <a:t>Click to add photo</a:t>
            </a:r>
          </a:p>
        </p:txBody>
      </p:sp>
      <p:sp>
        <p:nvSpPr>
          <p:cNvPr id="15" name="Date Placeholder 3">
            <a:extLst>
              <a:ext uri="{FF2B5EF4-FFF2-40B4-BE49-F238E27FC236}">
                <a16:creationId xmlns:a16="http://schemas.microsoft.com/office/drawing/2014/main" id="{D87D4A75-1737-4D5B-A386-9FE32DFB5E51}"/>
              </a:ext>
            </a:extLst>
          </p:cNvPr>
          <p:cNvSpPr>
            <a:spLocks noGrp="1"/>
          </p:cNvSpPr>
          <p:nvPr>
            <p:ph type="dt" sz="half" idx="10"/>
          </p:nvPr>
        </p:nvSpPr>
        <p:spPr>
          <a:xfrm>
            <a:off x="7013448" y="6355080"/>
            <a:ext cx="4352544"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dirty="0"/>
              <a:t>20XX</a:t>
            </a:r>
          </a:p>
        </p:txBody>
      </p:sp>
      <p:sp>
        <p:nvSpPr>
          <p:cNvPr id="16" name="Slide Number Placeholder 5">
            <a:extLst>
              <a:ext uri="{FF2B5EF4-FFF2-40B4-BE49-F238E27FC236}">
                <a16:creationId xmlns:a16="http://schemas.microsoft.com/office/drawing/2014/main" id="{EB52AA41-FD0C-42C6-BD04-9E5B55A48989}"/>
              </a:ext>
            </a:extLst>
          </p:cNvPr>
          <p:cNvSpPr>
            <a:spLocks noGrp="1"/>
          </p:cNvSpPr>
          <p:nvPr>
            <p:ph type="sldNum" sz="quarter" idx="12"/>
          </p:nvPr>
        </p:nvSpPr>
        <p:spPr>
          <a:xfrm>
            <a:off x="11365992" y="6356350"/>
            <a:ext cx="630936" cy="365125"/>
          </a:xfrm>
        </p:spPr>
        <p:txBody>
          <a:bodyPr/>
          <a:lstStyle>
            <a:lvl1pPr>
              <a:defRPr>
                <a:solidFill>
                  <a:schemeClr val="bg1"/>
                </a:solidFill>
                <a:effectLst>
                  <a:outerShdw blurRad="38100" dist="38100" dir="2700000" algn="tl">
                    <a:srgbClr val="000000">
                      <a:alpha val="43137"/>
                    </a:srgbClr>
                  </a:outerShdw>
                </a:effectLst>
              </a:defRPr>
            </a:lvl1pPr>
          </a:lstStyle>
          <a:p>
            <a:fld id="{244D815C-8BF3-4ECF-A945-A2A7C2983AF9}" type="slidenum">
              <a:rPr lang="en-US" smtClean="0"/>
              <a:pPr/>
              <a:t>‹#›</a:t>
            </a:fld>
            <a:endParaRPr lang="en-US" dirty="0"/>
          </a:p>
        </p:txBody>
      </p:sp>
    </p:spTree>
    <p:extLst>
      <p:ext uri="{BB962C8B-B14F-4D97-AF65-F5344CB8AC3E}">
        <p14:creationId xmlns:p14="http://schemas.microsoft.com/office/powerpoint/2010/main" val="2134676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4716EF3-1422-48C0-BC49-14FAC3550FCD}"/>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8" name="Rectangle 7">
            <a:extLst>
              <a:ext uri="{FF2B5EF4-FFF2-40B4-BE49-F238E27FC236}">
                <a16:creationId xmlns:a16="http://schemas.microsoft.com/office/drawing/2014/main" id="{7F2AAFDE-CB45-46CA-8961-8133FCA5F385}"/>
              </a:ext>
              <a:ext uri="{C183D7F6-B498-43B3-948B-1728B52AA6E4}">
                <adec:decorative xmlns:adec="http://schemas.microsoft.com/office/drawing/2017/decorative" val="1"/>
              </a:ext>
            </a:extLst>
          </p:cNvPr>
          <p:cNvSpPr/>
          <p:nvPr userDrawn="1"/>
        </p:nvSpPr>
        <p:spPr>
          <a:xfrm>
            <a:off x="0" y="0"/>
            <a:ext cx="40767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9" name="Title 1">
            <a:extLst>
              <a:ext uri="{FF2B5EF4-FFF2-40B4-BE49-F238E27FC236}">
                <a16:creationId xmlns:a16="http://schemas.microsoft.com/office/drawing/2014/main" id="{B209C30D-AB58-482B-B553-F71367094EB9}"/>
              </a:ext>
            </a:extLst>
          </p:cNvPr>
          <p:cNvSpPr>
            <a:spLocks noGrp="1"/>
          </p:cNvSpPr>
          <p:nvPr>
            <p:ph type="title"/>
          </p:nvPr>
        </p:nvSpPr>
        <p:spPr>
          <a:xfrm>
            <a:off x="532264" y="776941"/>
            <a:ext cx="3209008" cy="5166659"/>
          </a:xfrm>
        </p:spPr>
        <p:txBody>
          <a:bodyPr anchor="b"/>
          <a:lstStyle>
            <a:lvl1pPr>
              <a:defRPr spc="-20" baseline="0">
                <a:solidFill>
                  <a:schemeClr val="bg1"/>
                </a:solidFill>
              </a:defRPr>
            </a:lvl1pPr>
          </a:lstStyle>
          <a:p>
            <a:r>
              <a:rPr lang="en-US">
                <a:solidFill>
                  <a:srgbClr val="FFFFFF"/>
                </a:solidFill>
              </a:rPr>
              <a:t>Click to edit Master title style</a:t>
            </a:r>
            <a:endParaRPr lang="en-US" dirty="0">
              <a:solidFill>
                <a:srgbClr val="FFFFFF"/>
              </a:solidFill>
            </a:endParaRPr>
          </a:p>
        </p:txBody>
      </p:sp>
      <p:sp>
        <p:nvSpPr>
          <p:cNvPr id="13" name="Footer Placeholder 4">
            <a:extLst>
              <a:ext uri="{FF2B5EF4-FFF2-40B4-BE49-F238E27FC236}">
                <a16:creationId xmlns:a16="http://schemas.microsoft.com/office/drawing/2014/main" id="{D946F5EF-2C45-4A87-A1DD-BD2A6FB91BC5}"/>
              </a:ext>
            </a:extLst>
          </p:cNvPr>
          <p:cNvSpPr>
            <a:spLocks noGrp="1"/>
          </p:cNvSpPr>
          <p:nvPr>
            <p:ph type="ftr" sz="quarter" idx="11"/>
          </p:nvPr>
        </p:nvSpPr>
        <p:spPr>
          <a:xfrm>
            <a:off x="199277" y="6356350"/>
            <a:ext cx="3749040" cy="365125"/>
          </a:xfrm>
        </p:spPr>
        <p:txBody>
          <a:bodyPr/>
          <a:lstStyle>
            <a:lvl1pPr>
              <a:defRPr>
                <a:solidFill>
                  <a:schemeClr val="bg1"/>
                </a:solidFill>
              </a:defRPr>
            </a:lvl1pPr>
          </a:lstStyle>
          <a:p>
            <a:r>
              <a:rPr lang="en-US" dirty="0"/>
              <a:t>Presentation title</a:t>
            </a:r>
          </a:p>
        </p:txBody>
      </p:sp>
      <p:sp>
        <p:nvSpPr>
          <p:cNvPr id="19" name="Picture Placeholder 16">
            <a:extLst>
              <a:ext uri="{FF2B5EF4-FFF2-40B4-BE49-F238E27FC236}">
                <a16:creationId xmlns:a16="http://schemas.microsoft.com/office/drawing/2014/main" id="{B1A8891C-A2D4-4238-ABCE-62AB3A9121A5}"/>
              </a:ext>
            </a:extLst>
          </p:cNvPr>
          <p:cNvSpPr>
            <a:spLocks noGrp="1"/>
          </p:cNvSpPr>
          <p:nvPr>
            <p:ph type="pic" sz="quarter" idx="13" hasCustomPrompt="1"/>
          </p:nvPr>
        </p:nvSpPr>
        <p:spPr>
          <a:xfrm>
            <a:off x="4076700" y="0"/>
            <a:ext cx="4038600" cy="3429000"/>
          </a:xfrm>
        </p:spPr>
        <p:txBody>
          <a:bodyPr/>
          <a:lstStyle>
            <a:lvl1pPr marL="0" indent="0" algn="ctr">
              <a:buNone/>
              <a:defRPr/>
            </a:lvl1pPr>
          </a:lstStyle>
          <a:p>
            <a:r>
              <a:rPr lang="en-US" dirty="0"/>
              <a:t>Click to add photo</a:t>
            </a:r>
          </a:p>
        </p:txBody>
      </p:sp>
      <p:sp>
        <p:nvSpPr>
          <p:cNvPr id="20" name="Picture Placeholder 16">
            <a:extLst>
              <a:ext uri="{FF2B5EF4-FFF2-40B4-BE49-F238E27FC236}">
                <a16:creationId xmlns:a16="http://schemas.microsoft.com/office/drawing/2014/main" id="{7B51DFB6-C977-4551-BE38-57688D7FF0B7}"/>
              </a:ext>
            </a:extLst>
          </p:cNvPr>
          <p:cNvSpPr>
            <a:spLocks noGrp="1"/>
          </p:cNvSpPr>
          <p:nvPr>
            <p:ph type="pic" sz="quarter" idx="14" hasCustomPrompt="1"/>
          </p:nvPr>
        </p:nvSpPr>
        <p:spPr>
          <a:xfrm>
            <a:off x="8115300" y="0"/>
            <a:ext cx="4076701" cy="3429000"/>
          </a:xfrm>
        </p:spPr>
        <p:txBody>
          <a:bodyPr/>
          <a:lstStyle>
            <a:lvl1pPr marL="0" indent="0" algn="ctr">
              <a:buNone/>
              <a:defRPr/>
            </a:lvl1pPr>
          </a:lstStyle>
          <a:p>
            <a:r>
              <a:rPr lang="en-US" dirty="0"/>
              <a:t>Click to add photo</a:t>
            </a:r>
          </a:p>
        </p:txBody>
      </p:sp>
      <p:sp>
        <p:nvSpPr>
          <p:cNvPr id="24" name="Text Placeholder 21">
            <a:extLst>
              <a:ext uri="{FF2B5EF4-FFF2-40B4-BE49-F238E27FC236}">
                <a16:creationId xmlns:a16="http://schemas.microsoft.com/office/drawing/2014/main" id="{DFCFAED4-0A56-424D-BF74-4051B0BDA9A6}"/>
              </a:ext>
            </a:extLst>
          </p:cNvPr>
          <p:cNvSpPr>
            <a:spLocks noGrp="1"/>
          </p:cNvSpPr>
          <p:nvPr>
            <p:ph type="body" sz="quarter" idx="15" hasCustomPrompt="1"/>
          </p:nvPr>
        </p:nvSpPr>
        <p:spPr>
          <a:xfrm>
            <a:off x="4864100" y="3841750"/>
            <a:ext cx="6599238" cy="2296083"/>
          </a:xfrm>
        </p:spPr>
        <p:txBody>
          <a:bodyPr>
            <a:normAutofit/>
          </a:bodyPr>
          <a:lstStyle>
            <a:lvl1pPr marL="342900" indent="-342900">
              <a:buFont typeface="Arial" panose="020B0604020202020204" pitchFamily="34" charset="0"/>
              <a:buChar char="•"/>
              <a:defRPr sz="2000"/>
            </a:lvl1pPr>
          </a:lstStyle>
          <a:p>
            <a:pPr lvl="0"/>
            <a:r>
              <a:rPr lang="en-US" dirty="0"/>
              <a:t>Click to add text</a:t>
            </a:r>
          </a:p>
        </p:txBody>
      </p:sp>
      <p:sp>
        <p:nvSpPr>
          <p:cNvPr id="14" name="Date Placeholder 3">
            <a:extLst>
              <a:ext uri="{FF2B5EF4-FFF2-40B4-BE49-F238E27FC236}">
                <a16:creationId xmlns:a16="http://schemas.microsoft.com/office/drawing/2014/main" id="{9188F17E-DD3B-4CCC-957F-5A6914488466}"/>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5" name="Slide Number Placeholder 5">
            <a:extLst>
              <a:ext uri="{FF2B5EF4-FFF2-40B4-BE49-F238E27FC236}">
                <a16:creationId xmlns:a16="http://schemas.microsoft.com/office/drawing/2014/main" id="{2A0235C7-971D-4E52-B991-EFA44A9AFC33}"/>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44D815C-8BF3-4ECF-A945-A2A7C2983AF9}"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6436725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83698AF-A86A-4D69-8272-76C9C1914A3B}"/>
              </a:ext>
              <a:ext uri="{C183D7F6-B498-43B3-948B-1728B52AA6E4}">
                <adec:decorative xmlns:adec="http://schemas.microsoft.com/office/drawing/2017/decorative" val="1"/>
              </a:ext>
            </a:extLst>
          </p:cNvPr>
          <p:cNvSpPr/>
          <p:nvPr userDrawn="1"/>
        </p:nvSpPr>
        <p:spPr>
          <a:xfrm>
            <a:off x="0" y="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F9E2DC86-4009-449C-8F4E-779A8C762B26}"/>
              </a:ext>
            </a:extLst>
          </p:cNvPr>
          <p:cNvSpPr>
            <a:spLocks noGrp="1"/>
          </p:cNvSpPr>
          <p:nvPr>
            <p:ph type="title"/>
          </p:nvPr>
        </p:nvSpPr>
        <p:spPr>
          <a:xfrm>
            <a:off x="649045" y="365124"/>
            <a:ext cx="9523655" cy="1501327"/>
          </a:xfrm>
        </p:spPr>
        <p:txBody>
          <a:bodyPr/>
          <a:lstStyle>
            <a:lvl1pPr>
              <a:defRPr spc="-20" baseline="0">
                <a:solidFill>
                  <a:schemeClr val="bg1"/>
                </a:solidFill>
              </a:defRPr>
            </a:lvl1pPr>
          </a:lstStyle>
          <a:p>
            <a:r>
              <a:rPr lang="en-US">
                <a:solidFill>
                  <a:srgbClr val="FFFFFF"/>
                </a:solidFill>
              </a:rPr>
              <a:t>Click to edit Master title style</a:t>
            </a:r>
            <a:endParaRPr lang="en-US" dirty="0">
              <a:solidFill>
                <a:srgbClr val="FFFFFF"/>
              </a:solidFill>
            </a:endParaRPr>
          </a:p>
        </p:txBody>
      </p:sp>
      <p:sp>
        <p:nvSpPr>
          <p:cNvPr id="12" name="Picture Placeholder 10">
            <a:extLst>
              <a:ext uri="{FF2B5EF4-FFF2-40B4-BE49-F238E27FC236}">
                <a16:creationId xmlns:a16="http://schemas.microsoft.com/office/drawing/2014/main" id="{671630E1-6506-4E93-BB6A-0604E0D04932}"/>
              </a:ext>
            </a:extLst>
          </p:cNvPr>
          <p:cNvSpPr>
            <a:spLocks noGrp="1"/>
          </p:cNvSpPr>
          <p:nvPr>
            <p:ph type="pic" sz="quarter" idx="13" hasCustomPrompt="1"/>
          </p:nvPr>
        </p:nvSpPr>
        <p:spPr>
          <a:xfrm>
            <a:off x="0" y="2286000"/>
            <a:ext cx="5067300" cy="4572000"/>
          </a:xfrm>
        </p:spPr>
        <p:txBody>
          <a:bodyPr/>
          <a:lstStyle>
            <a:lvl1pPr marL="0" indent="0" algn="ctr">
              <a:buNone/>
              <a:defRPr/>
            </a:lvl1pPr>
          </a:lstStyle>
          <a:p>
            <a:r>
              <a:rPr lang="en-US" dirty="0"/>
              <a:t>Click to add photo</a:t>
            </a:r>
          </a:p>
        </p:txBody>
      </p:sp>
      <p:sp>
        <p:nvSpPr>
          <p:cNvPr id="7" name="Footer Placeholder 4">
            <a:extLst>
              <a:ext uri="{FF2B5EF4-FFF2-40B4-BE49-F238E27FC236}">
                <a16:creationId xmlns:a16="http://schemas.microsoft.com/office/drawing/2014/main" id="{51BAB65B-02AF-4992-85D0-8E98AB1BD965}"/>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r>
              <a:rPr lang="en-US" dirty="0">
                <a:effectLst>
                  <a:outerShdw blurRad="38100" dist="38100" dir="2700000" algn="tl">
                    <a:srgbClr val="000000">
                      <a:alpha val="43137"/>
                    </a:srgbClr>
                  </a:outerShdw>
                </a:effectLst>
              </a:rPr>
              <a:t>Presentation title</a:t>
            </a:r>
          </a:p>
        </p:txBody>
      </p:sp>
      <p:sp>
        <p:nvSpPr>
          <p:cNvPr id="6" name="Content Placeholder 2">
            <a:extLst>
              <a:ext uri="{FF2B5EF4-FFF2-40B4-BE49-F238E27FC236}">
                <a16:creationId xmlns:a16="http://schemas.microsoft.com/office/drawing/2014/main" id="{CFE115BC-4A4C-4385-82D5-106D1FAC359A}"/>
              </a:ext>
            </a:extLst>
          </p:cNvPr>
          <p:cNvSpPr>
            <a:spLocks noGrp="1"/>
          </p:cNvSpPr>
          <p:nvPr>
            <p:ph idx="1"/>
          </p:nvPr>
        </p:nvSpPr>
        <p:spPr>
          <a:xfrm>
            <a:off x="5819887" y="2899186"/>
            <a:ext cx="5610113" cy="3284359"/>
          </a:xfrm>
        </p:spPr>
        <p:txBody>
          <a:bodyPr>
            <a:normAutofit/>
          </a:bodyPr>
          <a:lstStyle>
            <a:lvl1pPr marL="0" indent="0">
              <a:buNone/>
              <a:defRPr/>
            </a:lvl1pPr>
          </a:lstStyle>
          <a:p>
            <a:pPr lvl="0"/>
            <a:r>
              <a:rPr lang="en-US"/>
              <a:t>Click to edit Master text styles</a:t>
            </a:r>
          </a:p>
        </p:txBody>
      </p:sp>
      <p:sp>
        <p:nvSpPr>
          <p:cNvPr id="8" name="Date Placeholder 3">
            <a:extLst>
              <a:ext uri="{FF2B5EF4-FFF2-40B4-BE49-F238E27FC236}">
                <a16:creationId xmlns:a16="http://schemas.microsoft.com/office/drawing/2014/main" id="{5CD3EB2B-80EF-4DC6-B2B6-F4B568443970}"/>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9" name="Slide Number Placeholder 5">
            <a:extLst>
              <a:ext uri="{FF2B5EF4-FFF2-40B4-BE49-F238E27FC236}">
                <a16:creationId xmlns:a16="http://schemas.microsoft.com/office/drawing/2014/main" id="{3DC3E33A-8A0A-4767-A4D9-CD8956379305}"/>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D6D940D-6D44-4DF9-9322-B4B11F7EDCD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99930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46EB31F-C5DF-49FF-8DEA-86AC0C1860A0}"/>
              </a:ext>
              <a:ext uri="{C183D7F6-B498-43B3-948B-1728B52AA6E4}">
                <adec:decorative xmlns:adec="http://schemas.microsoft.com/office/drawing/2017/decorative" val="1"/>
              </a:ext>
            </a:extLst>
          </p:cNvPr>
          <p:cNvSpPr/>
          <p:nvPr userDrawn="1"/>
        </p:nvSpPr>
        <p:spPr>
          <a:xfrm>
            <a:off x="1" y="0"/>
            <a:ext cx="7086599" cy="45339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CAB4C3"/>
              </a:solidFill>
              <a:effectLst/>
              <a:uLnTx/>
              <a:uFillTx/>
              <a:latin typeface="Avenir Next LT Pro"/>
              <a:ea typeface="+mn-ea"/>
              <a:cs typeface="+mn-cs"/>
            </a:endParaRPr>
          </a:p>
        </p:txBody>
      </p:sp>
      <p:sp>
        <p:nvSpPr>
          <p:cNvPr id="4" name="Title 1">
            <a:extLst>
              <a:ext uri="{FF2B5EF4-FFF2-40B4-BE49-F238E27FC236}">
                <a16:creationId xmlns:a16="http://schemas.microsoft.com/office/drawing/2014/main" id="{ACFE912F-46EC-49B0-9C9A-DE9CBDF9FBBF}"/>
              </a:ext>
            </a:extLst>
          </p:cNvPr>
          <p:cNvSpPr>
            <a:spLocks noGrp="1"/>
          </p:cNvSpPr>
          <p:nvPr>
            <p:ph type="ctrTitle"/>
          </p:nvPr>
        </p:nvSpPr>
        <p:spPr>
          <a:xfrm>
            <a:off x="649045" y="753035"/>
            <a:ext cx="5945393" cy="2366683"/>
          </a:xfrm>
        </p:spPr>
        <p:txBody>
          <a:bodyPr>
            <a:normAutofit/>
          </a:bodyPr>
          <a:lstStyle>
            <a:lvl1pPr>
              <a:defRPr spc="-20" baseline="0">
                <a:solidFill>
                  <a:schemeClr val="bg1"/>
                </a:solidFill>
              </a:defRPr>
            </a:lvl1pPr>
          </a:lstStyle>
          <a:p>
            <a:r>
              <a:rPr lang="en-US" sz="6000"/>
              <a:t>Click to edit Master title style</a:t>
            </a:r>
            <a:endParaRPr lang="en-US" sz="6000" dirty="0"/>
          </a:p>
        </p:txBody>
      </p:sp>
      <p:sp>
        <p:nvSpPr>
          <p:cNvPr id="5" name="Subtitle 2">
            <a:extLst>
              <a:ext uri="{FF2B5EF4-FFF2-40B4-BE49-F238E27FC236}">
                <a16:creationId xmlns:a16="http://schemas.microsoft.com/office/drawing/2014/main" id="{9BF32D81-1E24-45B8-A09D-EEAD404D8F31}"/>
              </a:ext>
            </a:extLst>
          </p:cNvPr>
          <p:cNvSpPr>
            <a:spLocks noGrp="1"/>
          </p:cNvSpPr>
          <p:nvPr>
            <p:ph type="subTitle" idx="1"/>
          </p:nvPr>
        </p:nvSpPr>
        <p:spPr>
          <a:xfrm>
            <a:off x="649045" y="3075868"/>
            <a:ext cx="5945393" cy="1108335"/>
          </a:xfrm>
        </p:spPr>
        <p:txBody>
          <a:bodyPr>
            <a:normAutofit/>
          </a:bodyPr>
          <a:lstStyle>
            <a:lvl1pPr marL="0" indent="0">
              <a:buNone/>
              <a:defRPr sz="2400">
                <a:solidFill>
                  <a:schemeClr val="bg1"/>
                </a:solidFill>
              </a:defRPr>
            </a:lvl1pPr>
          </a:lstStyle>
          <a:p>
            <a:r>
              <a:rPr lang="en-US"/>
              <a:t>Click to edit Master subtitle style</a:t>
            </a:r>
            <a:endParaRPr lang="en-US" dirty="0"/>
          </a:p>
        </p:txBody>
      </p:sp>
      <p:sp>
        <p:nvSpPr>
          <p:cNvPr id="16" name="Picture Placeholder 15">
            <a:extLst>
              <a:ext uri="{FF2B5EF4-FFF2-40B4-BE49-F238E27FC236}">
                <a16:creationId xmlns:a16="http://schemas.microsoft.com/office/drawing/2014/main" id="{9F9C7900-0694-4FDF-B29C-24016C0B9C60}"/>
              </a:ext>
            </a:extLst>
          </p:cNvPr>
          <p:cNvSpPr>
            <a:spLocks noGrp="1"/>
          </p:cNvSpPr>
          <p:nvPr>
            <p:ph type="pic" sz="quarter" idx="14" hasCustomPrompt="1"/>
          </p:nvPr>
        </p:nvSpPr>
        <p:spPr>
          <a:xfrm>
            <a:off x="0" y="4533900"/>
            <a:ext cx="7086598" cy="2324100"/>
          </a:xfrm>
        </p:spPr>
        <p:txBody>
          <a:bodyPr/>
          <a:lstStyle>
            <a:lvl1pPr marL="0" indent="0" algn="l">
              <a:buNone/>
              <a:defRPr/>
            </a:lvl1pPr>
          </a:lstStyle>
          <a:p>
            <a:r>
              <a:rPr lang="en-US" dirty="0"/>
              <a:t>Click to add photo</a:t>
            </a:r>
          </a:p>
        </p:txBody>
      </p:sp>
      <p:sp>
        <p:nvSpPr>
          <p:cNvPr id="8" name="Footer Placeholder 4">
            <a:extLst>
              <a:ext uri="{FF2B5EF4-FFF2-40B4-BE49-F238E27FC236}">
                <a16:creationId xmlns:a16="http://schemas.microsoft.com/office/drawing/2014/main" id="{52F1BABA-5C8C-4693-BD5A-974A171125F5}"/>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Presentation title</a:t>
            </a:r>
          </a:p>
        </p:txBody>
      </p:sp>
      <p:sp>
        <p:nvSpPr>
          <p:cNvPr id="14" name="Picture Placeholder 12">
            <a:extLst>
              <a:ext uri="{FF2B5EF4-FFF2-40B4-BE49-F238E27FC236}">
                <a16:creationId xmlns:a16="http://schemas.microsoft.com/office/drawing/2014/main" id="{D71BA6F2-2182-4910-8DA6-71E5AB274588}"/>
              </a:ext>
            </a:extLst>
          </p:cNvPr>
          <p:cNvSpPr>
            <a:spLocks noGrp="1"/>
          </p:cNvSpPr>
          <p:nvPr>
            <p:ph type="pic" sz="quarter" idx="13" hasCustomPrompt="1"/>
          </p:nvPr>
        </p:nvSpPr>
        <p:spPr>
          <a:xfrm>
            <a:off x="7086600" y="0"/>
            <a:ext cx="5105400" cy="4533900"/>
          </a:xfrm>
        </p:spPr>
        <p:txBody>
          <a:bodyPr/>
          <a:lstStyle>
            <a:lvl1pPr marL="0" indent="0" algn="ctr">
              <a:buNone/>
              <a:defRPr/>
            </a:lvl1pPr>
          </a:lstStyle>
          <a:p>
            <a:r>
              <a:rPr lang="en-US" dirty="0"/>
              <a:t>Click to add photo</a:t>
            </a:r>
          </a:p>
        </p:txBody>
      </p:sp>
      <p:sp>
        <p:nvSpPr>
          <p:cNvPr id="17" name="Picture Placeholder 15">
            <a:extLst>
              <a:ext uri="{FF2B5EF4-FFF2-40B4-BE49-F238E27FC236}">
                <a16:creationId xmlns:a16="http://schemas.microsoft.com/office/drawing/2014/main" id="{83DCD7D2-7B94-48E9-9DCA-E72E1BCE4375}"/>
              </a:ext>
            </a:extLst>
          </p:cNvPr>
          <p:cNvSpPr>
            <a:spLocks noGrp="1"/>
          </p:cNvSpPr>
          <p:nvPr>
            <p:ph type="pic" sz="quarter" idx="15" hasCustomPrompt="1"/>
          </p:nvPr>
        </p:nvSpPr>
        <p:spPr>
          <a:xfrm>
            <a:off x="7086598" y="4533900"/>
            <a:ext cx="5105402" cy="2324100"/>
          </a:xfrm>
        </p:spPr>
        <p:txBody>
          <a:bodyPr/>
          <a:lstStyle>
            <a:lvl1pPr marL="0" indent="0">
              <a:buNone/>
              <a:defRPr/>
            </a:lvl1pPr>
          </a:lstStyle>
          <a:p>
            <a:r>
              <a:rPr lang="en-US" dirty="0"/>
              <a:t>Click to add photo</a:t>
            </a:r>
          </a:p>
        </p:txBody>
      </p:sp>
      <p:sp>
        <p:nvSpPr>
          <p:cNvPr id="10" name="Date Placeholder 3">
            <a:extLst>
              <a:ext uri="{FF2B5EF4-FFF2-40B4-BE49-F238E27FC236}">
                <a16:creationId xmlns:a16="http://schemas.microsoft.com/office/drawing/2014/main" id="{94253B29-520A-4014-A821-4F52F57CBC62}"/>
              </a:ext>
            </a:extLst>
          </p:cNvPr>
          <p:cNvSpPr>
            <a:spLocks noGrp="1"/>
          </p:cNvSpPr>
          <p:nvPr>
            <p:ph type="dt" sz="half" idx="10"/>
          </p:nvPr>
        </p:nvSpPr>
        <p:spPr>
          <a:xfrm>
            <a:off x="7013448" y="6355080"/>
            <a:ext cx="4352544"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20XX</a:t>
            </a:r>
          </a:p>
        </p:txBody>
      </p:sp>
      <p:sp>
        <p:nvSpPr>
          <p:cNvPr id="11" name="Slide Number Placeholder 5">
            <a:extLst>
              <a:ext uri="{FF2B5EF4-FFF2-40B4-BE49-F238E27FC236}">
                <a16:creationId xmlns:a16="http://schemas.microsoft.com/office/drawing/2014/main" id="{46B60DEE-1456-46C0-A3E5-4CAF3E128D5B}"/>
              </a:ext>
            </a:extLst>
          </p:cNvPr>
          <p:cNvSpPr>
            <a:spLocks noGrp="1"/>
          </p:cNvSpPr>
          <p:nvPr>
            <p:ph type="sldNum" sz="quarter" idx="12"/>
          </p:nvPr>
        </p:nvSpPr>
        <p:spPr>
          <a:xfrm>
            <a:off x="11365992" y="6356350"/>
            <a:ext cx="630936" cy="365125"/>
          </a:xfrm>
        </p:spPr>
        <p:txBody>
          <a:bodyPr/>
          <a:lstStyle>
            <a:lvl1pPr>
              <a:defRPr>
                <a:solidFill>
                  <a:schemeClr val="bg1"/>
                </a:solidFill>
              </a:defRPr>
            </a:lvl1pPr>
          </a:lstStyle>
          <a:p>
            <a:pPr>
              <a:defRPr/>
            </a:pPr>
            <a:fld id="{2722F022-211C-4882-844C-086FEA6806AA}" type="slidenum">
              <a:rPr lang="en-US" smtClean="0">
                <a:effectLst>
                  <a:outerShdw blurRad="38100" dist="38100" dir="2700000" algn="tl">
                    <a:srgbClr val="000000">
                      <a:alpha val="43137"/>
                    </a:srgbClr>
                  </a:outerShdw>
                </a:effectLst>
              </a:rPr>
              <a:pPr>
                <a:defRPr/>
              </a:pPr>
              <a:t>‹#›</a:t>
            </a:fld>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78407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4F4DD58-525D-4728-A769-9F38711D57DA}"/>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C1F862FE-7A72-432B-9888-FB389D35BDF2}"/>
              </a:ext>
            </a:extLst>
          </p:cNvPr>
          <p:cNvSpPr>
            <a:spLocks noGrp="1"/>
          </p:cNvSpPr>
          <p:nvPr>
            <p:ph type="title" hasCustomPrompt="1"/>
          </p:nvPr>
        </p:nvSpPr>
        <p:spPr>
          <a:xfrm>
            <a:off x="331788" y="875030"/>
            <a:ext cx="2384425" cy="5068570"/>
          </a:xfrm>
        </p:spPr>
        <p:txBody>
          <a:bodyPr/>
          <a:lstStyle>
            <a:lvl1pPr>
              <a:lnSpc>
                <a:spcPct val="100000"/>
              </a:lnSpc>
              <a:defRPr spc="-20" baseline="0">
                <a:solidFill>
                  <a:schemeClr val="bg1"/>
                </a:solidFill>
              </a:defRPr>
            </a:lvl1pPr>
          </a:lstStyle>
          <a:p>
            <a:r>
              <a:rPr lang="en-US" dirty="0"/>
              <a:t>Click  to add text</a:t>
            </a:r>
          </a:p>
        </p:txBody>
      </p:sp>
      <p:sp>
        <p:nvSpPr>
          <p:cNvPr id="13" name="Footer Placeholder 4">
            <a:extLst>
              <a:ext uri="{FF2B5EF4-FFF2-40B4-BE49-F238E27FC236}">
                <a16:creationId xmlns:a16="http://schemas.microsoft.com/office/drawing/2014/main" id="{A256B58A-EC2F-48AB-BF2D-AB678AF0C027}"/>
              </a:ext>
            </a:extLst>
          </p:cNvPr>
          <p:cNvSpPr>
            <a:spLocks noGrp="1"/>
          </p:cNvSpPr>
          <p:nvPr>
            <p:ph type="ftr" sz="quarter" idx="11"/>
          </p:nvPr>
        </p:nvSpPr>
        <p:spPr>
          <a:xfrm>
            <a:off x="199277" y="6356350"/>
            <a:ext cx="2771138" cy="365125"/>
          </a:xfrm>
        </p:spPr>
        <p:txBody>
          <a:bodyPr/>
          <a:lstStyle>
            <a:lvl1pPr>
              <a:defRPr>
                <a:solidFill>
                  <a:schemeClr val="bg1"/>
                </a:solidFill>
              </a:defRPr>
            </a:lvl1pPr>
          </a:lstStyle>
          <a:p>
            <a:pPr>
              <a:defRPr/>
            </a:pPr>
            <a:r>
              <a:rPr lang="en-US" dirty="0"/>
              <a:t>Presentation title</a:t>
            </a:r>
          </a:p>
        </p:txBody>
      </p:sp>
      <p:sp>
        <p:nvSpPr>
          <p:cNvPr id="3" name="Content Placeholder 2">
            <a:extLst>
              <a:ext uri="{FF2B5EF4-FFF2-40B4-BE49-F238E27FC236}">
                <a16:creationId xmlns:a16="http://schemas.microsoft.com/office/drawing/2014/main" id="{99D33DA1-34CB-434E-99AF-EA31D28A1941}"/>
              </a:ext>
            </a:extLst>
          </p:cNvPr>
          <p:cNvSpPr>
            <a:spLocks noGrp="1"/>
          </p:cNvSpPr>
          <p:nvPr>
            <p:ph sz="quarter" idx="14" hasCustomPrompt="1"/>
          </p:nvPr>
        </p:nvSpPr>
        <p:spPr>
          <a:xfrm>
            <a:off x="3302000" y="876300"/>
            <a:ext cx="8607425" cy="4749800"/>
          </a:xfrm>
        </p:spPr>
        <p:txBody>
          <a:bodyPr/>
          <a:lstStyle>
            <a:lvl1pPr>
              <a:defRPr/>
            </a:lvl1pPr>
          </a:lstStyle>
          <a:p>
            <a:pPr lvl="0"/>
            <a:r>
              <a:rPr lang="en-US" dirty="0"/>
              <a:t>Click to add content</a:t>
            </a:r>
          </a:p>
        </p:txBody>
      </p:sp>
      <p:sp>
        <p:nvSpPr>
          <p:cNvPr id="14" name="Date Placeholder 3">
            <a:extLst>
              <a:ext uri="{FF2B5EF4-FFF2-40B4-BE49-F238E27FC236}">
                <a16:creationId xmlns:a16="http://schemas.microsoft.com/office/drawing/2014/main" id="{DB48D9BB-04DF-4542-8DF6-C4C78753805D}"/>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5" name="Slide Number Placeholder 5">
            <a:extLst>
              <a:ext uri="{FF2B5EF4-FFF2-40B4-BE49-F238E27FC236}">
                <a16:creationId xmlns:a16="http://schemas.microsoft.com/office/drawing/2014/main" id="{F22742E1-6009-4FFB-A391-37B987F53002}"/>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35892165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83FEABB-56CC-491D-830B-02C0466DABB6}"/>
              </a:ext>
              <a:ext uri="{C183D7F6-B498-43B3-948B-1728B52AA6E4}">
                <adec:decorative xmlns:adec="http://schemas.microsoft.com/office/drawing/2017/decorative" val="1"/>
              </a:ext>
            </a:extLst>
          </p:cNvPr>
          <p:cNvSpPr/>
          <p:nvPr userDrawn="1"/>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4" name="Title 3">
            <a:extLst>
              <a:ext uri="{FF2B5EF4-FFF2-40B4-BE49-F238E27FC236}">
                <a16:creationId xmlns:a16="http://schemas.microsoft.com/office/drawing/2014/main" id="{34F3EF5A-453C-4D68-BA86-2FB1DE61C17C}"/>
              </a:ext>
            </a:extLst>
          </p:cNvPr>
          <p:cNvSpPr>
            <a:spLocks noGrp="1"/>
          </p:cNvSpPr>
          <p:nvPr>
            <p:ph type="title" hasCustomPrompt="1"/>
          </p:nvPr>
        </p:nvSpPr>
        <p:spPr>
          <a:xfrm>
            <a:off x="331787" y="996950"/>
            <a:ext cx="2384425" cy="4946650"/>
          </a:xfrm>
        </p:spPr>
        <p:txBody>
          <a:bodyPr/>
          <a:lstStyle>
            <a:lvl1pPr>
              <a:lnSpc>
                <a:spcPct val="100000"/>
              </a:lnSpc>
              <a:defRPr spc="-20" baseline="0">
                <a:solidFill>
                  <a:schemeClr val="bg1"/>
                </a:solidFill>
              </a:defRPr>
            </a:lvl1pPr>
          </a:lstStyle>
          <a:p>
            <a:r>
              <a:rPr lang="en-US" dirty="0"/>
              <a:t>Click  to add text</a:t>
            </a:r>
          </a:p>
        </p:txBody>
      </p:sp>
      <p:sp>
        <p:nvSpPr>
          <p:cNvPr id="9" name="Footer Placeholder 4">
            <a:extLst>
              <a:ext uri="{FF2B5EF4-FFF2-40B4-BE49-F238E27FC236}">
                <a16:creationId xmlns:a16="http://schemas.microsoft.com/office/drawing/2014/main" id="{59321BA0-41E1-404D-9063-DF281D1865F3}"/>
              </a:ext>
            </a:extLst>
          </p:cNvPr>
          <p:cNvSpPr>
            <a:spLocks noGrp="1"/>
          </p:cNvSpPr>
          <p:nvPr>
            <p:ph type="ftr" sz="quarter" idx="11"/>
          </p:nvPr>
        </p:nvSpPr>
        <p:spPr>
          <a:xfrm>
            <a:off x="199277" y="6356350"/>
            <a:ext cx="2771138" cy="365125"/>
          </a:xfrm>
        </p:spPr>
        <p:txBody>
          <a:bodyPr/>
          <a:lstStyle>
            <a:lvl1pPr>
              <a:defRPr>
                <a:solidFill>
                  <a:schemeClr val="bg1"/>
                </a:solidFill>
              </a:defRPr>
            </a:lvl1pPr>
          </a:lstStyle>
          <a:p>
            <a:pPr>
              <a:defRPr/>
            </a:pPr>
            <a:r>
              <a:rPr lang="en-US" dirty="0"/>
              <a:t>Presentation title</a:t>
            </a:r>
          </a:p>
        </p:txBody>
      </p:sp>
      <p:sp>
        <p:nvSpPr>
          <p:cNvPr id="3" name="Content Placeholder 2">
            <a:extLst>
              <a:ext uri="{FF2B5EF4-FFF2-40B4-BE49-F238E27FC236}">
                <a16:creationId xmlns:a16="http://schemas.microsoft.com/office/drawing/2014/main" id="{3671CEA4-8F84-4893-8A45-28DB0AE2068C}"/>
              </a:ext>
            </a:extLst>
          </p:cNvPr>
          <p:cNvSpPr>
            <a:spLocks noGrp="1"/>
          </p:cNvSpPr>
          <p:nvPr>
            <p:ph sz="quarter" idx="14" hasCustomPrompt="1"/>
          </p:nvPr>
        </p:nvSpPr>
        <p:spPr>
          <a:xfrm>
            <a:off x="3422650" y="996950"/>
            <a:ext cx="8367713" cy="4545013"/>
          </a:xfrm>
        </p:spPr>
        <p:txBody>
          <a:bodyPr/>
          <a:lstStyle>
            <a:lvl1pPr>
              <a:defRPr/>
            </a:lvl1pPr>
          </a:lstStyle>
          <a:p>
            <a:pPr lvl="0"/>
            <a:r>
              <a:rPr lang="en-US" dirty="0"/>
              <a:t>Click to add content</a:t>
            </a:r>
          </a:p>
        </p:txBody>
      </p:sp>
      <p:sp>
        <p:nvSpPr>
          <p:cNvPr id="10" name="Date Placeholder 3">
            <a:extLst>
              <a:ext uri="{FF2B5EF4-FFF2-40B4-BE49-F238E27FC236}">
                <a16:creationId xmlns:a16="http://schemas.microsoft.com/office/drawing/2014/main" id="{C99D2EA6-8453-4240-88D1-460E269D8884}"/>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11" name="Slide Number Placeholder 5">
            <a:extLst>
              <a:ext uri="{FF2B5EF4-FFF2-40B4-BE49-F238E27FC236}">
                <a16:creationId xmlns:a16="http://schemas.microsoft.com/office/drawing/2014/main" id="{02DD4984-9B40-488F-B903-2E0419551F49}"/>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17737591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6" name="Picture Placeholder 22">
            <a:extLst>
              <a:ext uri="{FF2B5EF4-FFF2-40B4-BE49-F238E27FC236}">
                <a16:creationId xmlns:a16="http://schemas.microsoft.com/office/drawing/2014/main" id="{AD3C5B21-C400-4C50-8684-59543CDC43F2}"/>
              </a:ext>
            </a:extLst>
          </p:cNvPr>
          <p:cNvSpPr>
            <a:spLocks noGrp="1"/>
          </p:cNvSpPr>
          <p:nvPr>
            <p:ph type="pic" sz="quarter" idx="13" hasCustomPrompt="1"/>
          </p:nvPr>
        </p:nvSpPr>
        <p:spPr>
          <a:xfrm>
            <a:off x="-2" y="0"/>
            <a:ext cx="12192000" cy="6858000"/>
          </a:xfrm>
          <a:noFill/>
        </p:spPr>
        <p:txBody>
          <a:bodyPr/>
          <a:lstStyle>
            <a:lvl1pPr marL="0" indent="0" algn="ctr">
              <a:buNone/>
              <a:defRPr/>
            </a:lvl1pPr>
          </a:lstStyle>
          <a:p>
            <a:r>
              <a:rPr lang="en-US" dirty="0"/>
              <a:t>Click to add photo</a:t>
            </a:r>
          </a:p>
        </p:txBody>
      </p:sp>
      <p:sp>
        <p:nvSpPr>
          <p:cNvPr id="17" name="Title 1">
            <a:extLst>
              <a:ext uri="{FF2B5EF4-FFF2-40B4-BE49-F238E27FC236}">
                <a16:creationId xmlns:a16="http://schemas.microsoft.com/office/drawing/2014/main" id="{F81B040C-8943-4433-BFE9-AFB1F7C9ED4F}"/>
              </a:ext>
            </a:extLst>
          </p:cNvPr>
          <p:cNvSpPr>
            <a:spLocks noGrp="1"/>
          </p:cNvSpPr>
          <p:nvPr>
            <p:ph type="ctrTitle"/>
          </p:nvPr>
        </p:nvSpPr>
        <p:spPr>
          <a:xfrm>
            <a:off x="1177636" y="-2"/>
            <a:ext cx="11014364" cy="4100947"/>
          </a:xfrm>
          <a:gradFill>
            <a:gsLst>
              <a:gs pos="77000">
                <a:srgbClr val="000000">
                  <a:alpha val="30000"/>
                </a:srgbClr>
              </a:gs>
              <a:gs pos="38000">
                <a:srgbClr val="000000">
                  <a:alpha val="20000"/>
                </a:srgbClr>
              </a:gs>
              <a:gs pos="0">
                <a:srgbClr val="000000">
                  <a:alpha val="0"/>
                </a:srgbClr>
              </a:gs>
              <a:gs pos="20000">
                <a:srgbClr val="000000">
                  <a:alpha val="0"/>
                </a:srgbClr>
              </a:gs>
              <a:gs pos="100000">
                <a:srgbClr val="000000">
                  <a:alpha val="30000"/>
                </a:srgbClr>
              </a:gs>
            </a:gsLst>
            <a:lin ang="21594000" scaled="0"/>
          </a:gradFill>
        </p:spPr>
        <p:txBody>
          <a:bodyPr rIns="731520">
            <a:normAutofit/>
          </a:bodyPr>
          <a:lstStyle>
            <a:lvl1pPr algn="r">
              <a:defRPr sz="6000">
                <a:solidFill>
                  <a:schemeClr val="bg1"/>
                </a:solidFill>
              </a:defRPr>
            </a:lvl1pPr>
          </a:lstStyle>
          <a:p>
            <a:pPr algn="r"/>
            <a:r>
              <a:rPr lang="en-US">
                <a:solidFill>
                  <a:srgbClr val="FFFFFF"/>
                </a:solidFill>
                <a:effectLst>
                  <a:outerShdw blurRad="38100" dist="38100" dir="2700000" algn="tl">
                    <a:srgbClr val="000000">
                      <a:alpha val="43137"/>
                    </a:srgbClr>
                  </a:outerShdw>
                </a:effectLst>
              </a:rPr>
              <a:t>Click to edit Master title style</a:t>
            </a:r>
            <a:endParaRPr lang="en-US" dirty="0">
              <a:solidFill>
                <a:srgbClr val="FFFFFF"/>
              </a:solidFill>
              <a:effectLst>
                <a:outerShdw blurRad="38100" dist="38100" dir="2700000" algn="tl">
                  <a:srgbClr val="000000">
                    <a:alpha val="43137"/>
                  </a:srgbClr>
                </a:outerShdw>
              </a:effectLst>
            </a:endParaRPr>
          </a:p>
        </p:txBody>
      </p:sp>
      <p:sp>
        <p:nvSpPr>
          <p:cNvPr id="18" name="Subtitle 2">
            <a:extLst>
              <a:ext uri="{FF2B5EF4-FFF2-40B4-BE49-F238E27FC236}">
                <a16:creationId xmlns:a16="http://schemas.microsoft.com/office/drawing/2014/main" id="{741A6711-44B3-4723-90E5-802B2DBD8616}"/>
              </a:ext>
            </a:extLst>
          </p:cNvPr>
          <p:cNvSpPr>
            <a:spLocks noGrp="1"/>
          </p:cNvSpPr>
          <p:nvPr>
            <p:ph type="subTitle" idx="1"/>
          </p:nvPr>
        </p:nvSpPr>
        <p:spPr>
          <a:xfrm>
            <a:off x="3241963" y="4089656"/>
            <a:ext cx="8950035" cy="2796566"/>
          </a:xfrm>
          <a:gradFill>
            <a:gsLst>
              <a:gs pos="77000">
                <a:srgbClr val="000000">
                  <a:alpha val="30000"/>
                </a:srgbClr>
              </a:gs>
              <a:gs pos="33000">
                <a:srgbClr val="000000">
                  <a:alpha val="20000"/>
                </a:srgbClr>
              </a:gs>
              <a:gs pos="0">
                <a:srgbClr val="000000">
                  <a:alpha val="0"/>
                </a:srgbClr>
              </a:gs>
              <a:gs pos="100000">
                <a:srgbClr val="000000">
                  <a:alpha val="30000"/>
                </a:srgbClr>
              </a:gs>
            </a:gsLst>
            <a:lin ang="21594000" scaled="0"/>
          </a:gradFill>
        </p:spPr>
        <p:txBody>
          <a:bodyPr tIns="640080" rIns="731520" anchor="t">
            <a:normAutofit/>
          </a:bodyPr>
          <a:lstStyle>
            <a:lvl1pPr marL="0" indent="0" algn="r">
              <a:buNone/>
              <a:defRPr sz="2800" b="1" baseline="0">
                <a:solidFill>
                  <a:schemeClr val="bg1"/>
                </a:solidFill>
              </a:defRPr>
            </a:lvl1pPr>
          </a:lstStyle>
          <a:p>
            <a:pPr algn="r"/>
            <a:r>
              <a:rPr lang="en-US">
                <a:solidFill>
                  <a:srgbClr val="FFFFFF"/>
                </a:solidFill>
                <a:effectLst>
                  <a:outerShdw blurRad="38100" dist="38100" dir="2700000" algn="tl">
                    <a:srgbClr val="000000">
                      <a:alpha val="43137"/>
                    </a:srgbClr>
                  </a:outerShdw>
                </a:effectLst>
              </a:rPr>
              <a:t>Click to edit Master subtitle style</a:t>
            </a:r>
            <a:endParaRPr lang="en-US" dirty="0">
              <a:solidFill>
                <a:srgbClr val="FFFFFF"/>
              </a:solidFill>
              <a:effectLst>
                <a:outerShdw blurRad="38100" dist="38100" dir="2700000" algn="tl">
                  <a:srgbClr val="000000">
                    <a:alpha val="43137"/>
                  </a:srgbClr>
                </a:outerShdw>
              </a:effectLst>
            </a:endParaRPr>
          </a:p>
        </p:txBody>
      </p:sp>
      <p:sp>
        <p:nvSpPr>
          <p:cNvPr id="19" name="Footer Placeholder 4">
            <a:extLst>
              <a:ext uri="{FF2B5EF4-FFF2-40B4-BE49-F238E27FC236}">
                <a16:creationId xmlns:a16="http://schemas.microsoft.com/office/drawing/2014/main" id="{B79A2161-66FE-4C11-AD83-5824307CBD6F}"/>
              </a:ext>
            </a:extLst>
          </p:cNvPr>
          <p:cNvSpPr>
            <a:spLocks noGrp="1"/>
          </p:cNvSpPr>
          <p:nvPr>
            <p:ph type="ftr" sz="quarter" idx="11"/>
          </p:nvPr>
        </p:nvSpPr>
        <p:spPr>
          <a:xfrm>
            <a:off x="201168" y="6356350"/>
            <a:ext cx="4837176"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Presentation title</a:t>
            </a:r>
          </a:p>
        </p:txBody>
      </p:sp>
      <p:sp>
        <p:nvSpPr>
          <p:cNvPr id="20" name="Date Placeholder 3">
            <a:extLst>
              <a:ext uri="{FF2B5EF4-FFF2-40B4-BE49-F238E27FC236}">
                <a16:creationId xmlns:a16="http://schemas.microsoft.com/office/drawing/2014/main" id="{91399727-F37D-4748-90E8-B5B6F5312FF1}"/>
              </a:ext>
            </a:extLst>
          </p:cNvPr>
          <p:cNvSpPr>
            <a:spLocks noGrp="1"/>
          </p:cNvSpPr>
          <p:nvPr>
            <p:ph type="dt" sz="half" idx="10"/>
          </p:nvPr>
        </p:nvSpPr>
        <p:spPr>
          <a:xfrm>
            <a:off x="7013448" y="6355080"/>
            <a:ext cx="4352544" cy="365125"/>
          </a:xfrm>
        </p:spPr>
        <p:txBody>
          <a:bodyPr/>
          <a:lstStyle>
            <a:lvl1pPr>
              <a:defRPr>
                <a:solidFill>
                  <a:schemeClr val="bg1"/>
                </a:solidFill>
              </a:defRPr>
            </a:lvl1pPr>
          </a:lstStyle>
          <a:p>
            <a:pPr>
              <a:defRPr/>
            </a:pPr>
            <a:r>
              <a:rPr lang="en-US" dirty="0">
                <a:effectLst>
                  <a:outerShdw blurRad="38100" dist="38100" dir="2700000" algn="tl">
                    <a:srgbClr val="000000">
                      <a:alpha val="43137"/>
                    </a:srgbClr>
                  </a:outerShdw>
                </a:effectLst>
              </a:rPr>
              <a:t>20XX</a:t>
            </a:r>
          </a:p>
        </p:txBody>
      </p:sp>
      <p:sp>
        <p:nvSpPr>
          <p:cNvPr id="21" name="Slide Number Placeholder 5">
            <a:extLst>
              <a:ext uri="{FF2B5EF4-FFF2-40B4-BE49-F238E27FC236}">
                <a16:creationId xmlns:a16="http://schemas.microsoft.com/office/drawing/2014/main" id="{B9DE4FD1-0950-4A6A-8167-F0E9C622D106}"/>
              </a:ext>
            </a:extLst>
          </p:cNvPr>
          <p:cNvSpPr>
            <a:spLocks noGrp="1"/>
          </p:cNvSpPr>
          <p:nvPr>
            <p:ph type="sldNum" sz="quarter" idx="12"/>
          </p:nvPr>
        </p:nvSpPr>
        <p:spPr>
          <a:xfrm>
            <a:off x="11365992" y="6356350"/>
            <a:ext cx="630936" cy="365125"/>
          </a:xfrm>
        </p:spPr>
        <p:txBody>
          <a:bodyPr/>
          <a:lstStyle>
            <a:lvl1pPr>
              <a:defRPr>
                <a:solidFill>
                  <a:schemeClr val="bg1"/>
                </a:solidFill>
              </a:defRPr>
            </a:lvl1pPr>
          </a:lstStyle>
          <a:p>
            <a:pPr>
              <a:defRPr/>
            </a:pPr>
            <a:fld id="{CD6D940D-6D44-4DF9-9322-B4B11F7EDCD0}" type="slidenum">
              <a:rPr lang="en-US" smtClean="0">
                <a:effectLst>
                  <a:outerShdw blurRad="38100" dist="38100" dir="2700000" algn="tl">
                    <a:srgbClr val="000000">
                      <a:alpha val="43137"/>
                    </a:srgbClr>
                  </a:outerShdw>
                </a:effectLst>
              </a:rPr>
              <a:pPr>
                <a:defRPr/>
              </a:pPr>
              <a:t>‹#›</a:t>
            </a:fld>
            <a:endParaRPr lang="en-US"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067047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4A42DEE-636F-4A79-B56A-5AF989E1FDC5}"/>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B75C9195-04C9-4D9A-B613-44A5F5900DBD}"/>
              </a:ext>
            </a:extLst>
          </p:cNvPr>
          <p:cNvSpPr>
            <a:spLocks noGrp="1"/>
          </p:cNvSpPr>
          <p:nvPr>
            <p:ph type="title" hasCustomPrompt="1"/>
          </p:nvPr>
        </p:nvSpPr>
        <p:spPr>
          <a:xfrm>
            <a:off x="1002983" y="194783"/>
            <a:ext cx="9421177" cy="769493"/>
          </a:xfrm>
        </p:spPr>
        <p:txBody>
          <a:bodyPr anchor="ctr"/>
          <a:lstStyle>
            <a:lvl1pPr>
              <a:lnSpc>
                <a:spcPct val="100000"/>
              </a:lnSpc>
              <a:defRPr spc="-20" baseline="0">
                <a:solidFill>
                  <a:schemeClr val="bg1"/>
                </a:solidFill>
              </a:defRPr>
            </a:lvl1pPr>
          </a:lstStyle>
          <a:p>
            <a:r>
              <a:rPr lang="en-US" dirty="0"/>
              <a:t>Click to add title</a:t>
            </a:r>
          </a:p>
        </p:txBody>
      </p:sp>
      <p:sp>
        <p:nvSpPr>
          <p:cNvPr id="8" name="Content Placeholder 7">
            <a:extLst>
              <a:ext uri="{FF2B5EF4-FFF2-40B4-BE49-F238E27FC236}">
                <a16:creationId xmlns:a16="http://schemas.microsoft.com/office/drawing/2014/main" id="{4C5A662A-E279-494E-8389-ADC6E870E38D}"/>
              </a:ext>
            </a:extLst>
          </p:cNvPr>
          <p:cNvSpPr>
            <a:spLocks noGrp="1"/>
          </p:cNvSpPr>
          <p:nvPr>
            <p:ph sz="quarter" idx="14" hasCustomPrompt="1"/>
          </p:nvPr>
        </p:nvSpPr>
        <p:spPr>
          <a:xfrm>
            <a:off x="931863" y="1695450"/>
            <a:ext cx="10328275" cy="4314825"/>
          </a:xfrm>
        </p:spPr>
        <p:txBody>
          <a:bodyPr/>
          <a:lstStyle>
            <a:lvl1pPr>
              <a:defRPr/>
            </a:lvl1pPr>
          </a:lstStyle>
          <a:p>
            <a:pPr lvl="0"/>
            <a:r>
              <a:rPr lang="en-US" dirty="0"/>
              <a:t>Click to add content</a:t>
            </a:r>
          </a:p>
        </p:txBody>
      </p:sp>
      <p:sp>
        <p:nvSpPr>
          <p:cNvPr id="4" name="Footer Placeholder 4">
            <a:extLst>
              <a:ext uri="{FF2B5EF4-FFF2-40B4-BE49-F238E27FC236}">
                <a16:creationId xmlns:a16="http://schemas.microsoft.com/office/drawing/2014/main" id="{1420B3F9-9DEF-4500-91D7-25F0B5E91FBF}"/>
              </a:ext>
            </a:extLst>
          </p:cNvPr>
          <p:cNvSpPr>
            <a:spLocks noGrp="1"/>
          </p:cNvSpPr>
          <p:nvPr>
            <p:ph type="ftr" sz="quarter" idx="11"/>
          </p:nvPr>
        </p:nvSpPr>
        <p:spPr>
          <a:xfrm>
            <a:off x="201168" y="6356350"/>
            <a:ext cx="4837176" cy="365125"/>
          </a:xfrm>
        </p:spPr>
        <p:txBody>
          <a:bodyPr/>
          <a:lstStyle>
            <a:lvl1pPr>
              <a:defRPr/>
            </a:lvl1pPr>
          </a:lstStyle>
          <a:p>
            <a:r>
              <a:rPr lang="en-US" dirty="0">
                <a:solidFill>
                  <a:prstClr val="black"/>
                </a:solidFill>
              </a:rPr>
              <a:t>Presentation title</a:t>
            </a:r>
          </a:p>
        </p:txBody>
      </p:sp>
      <p:sp>
        <p:nvSpPr>
          <p:cNvPr id="5" name="Date Placeholder 3">
            <a:extLst>
              <a:ext uri="{FF2B5EF4-FFF2-40B4-BE49-F238E27FC236}">
                <a16:creationId xmlns:a16="http://schemas.microsoft.com/office/drawing/2014/main" id="{05E504E9-EAD2-4BE5-9736-CED43FF24552}"/>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6" name="Slide Number Placeholder 5">
            <a:extLst>
              <a:ext uri="{FF2B5EF4-FFF2-40B4-BE49-F238E27FC236}">
                <a16:creationId xmlns:a16="http://schemas.microsoft.com/office/drawing/2014/main" id="{8C3EB613-AF5E-423F-A78B-94F856BF646A}"/>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271998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6F922A0-5527-4314-A2EA-E5CF34EF9434}"/>
              </a:ext>
              <a:ext uri="{C183D7F6-B498-43B3-948B-1728B52AA6E4}">
                <adec:decorative xmlns:adec="http://schemas.microsoft.com/office/drawing/2017/decorative" val="1"/>
              </a:ext>
            </a:extLst>
          </p:cNvPr>
          <p:cNvSpPr/>
          <p:nvPr userDrawn="1"/>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venir Next LT Pro"/>
              <a:ea typeface="+mn-ea"/>
              <a:cs typeface="+mn-cs"/>
            </a:endParaRPr>
          </a:p>
        </p:txBody>
      </p:sp>
      <p:sp>
        <p:nvSpPr>
          <p:cNvPr id="10" name="Title 9">
            <a:extLst>
              <a:ext uri="{FF2B5EF4-FFF2-40B4-BE49-F238E27FC236}">
                <a16:creationId xmlns:a16="http://schemas.microsoft.com/office/drawing/2014/main" id="{96EC4CB6-956E-48EB-86AC-B40D89D74215}"/>
              </a:ext>
            </a:extLst>
          </p:cNvPr>
          <p:cNvSpPr>
            <a:spLocks noGrp="1"/>
          </p:cNvSpPr>
          <p:nvPr>
            <p:ph type="title" hasCustomPrompt="1"/>
          </p:nvPr>
        </p:nvSpPr>
        <p:spPr>
          <a:xfrm>
            <a:off x="1000759" y="194783"/>
            <a:ext cx="10022841" cy="760892"/>
          </a:xfrm>
        </p:spPr>
        <p:txBody>
          <a:bodyPr anchor="ctr"/>
          <a:lstStyle>
            <a:lvl1pPr>
              <a:lnSpc>
                <a:spcPct val="100000"/>
              </a:lnSpc>
              <a:defRPr spc="-20" baseline="0">
                <a:solidFill>
                  <a:schemeClr val="bg1"/>
                </a:solidFill>
              </a:defRPr>
            </a:lvl1pPr>
          </a:lstStyle>
          <a:p>
            <a:r>
              <a:rPr lang="en-US" dirty="0"/>
              <a:t>Click to add title</a:t>
            </a:r>
          </a:p>
        </p:txBody>
      </p:sp>
      <p:sp>
        <p:nvSpPr>
          <p:cNvPr id="9" name="Content Placeholder 8">
            <a:extLst>
              <a:ext uri="{FF2B5EF4-FFF2-40B4-BE49-F238E27FC236}">
                <a16:creationId xmlns:a16="http://schemas.microsoft.com/office/drawing/2014/main" id="{13FA4250-BD33-40AE-934A-A473029C5CA5}"/>
              </a:ext>
            </a:extLst>
          </p:cNvPr>
          <p:cNvSpPr>
            <a:spLocks noGrp="1"/>
          </p:cNvSpPr>
          <p:nvPr>
            <p:ph sz="quarter" idx="14" hasCustomPrompt="1"/>
          </p:nvPr>
        </p:nvSpPr>
        <p:spPr>
          <a:xfrm>
            <a:off x="646112" y="1560513"/>
            <a:ext cx="10899776" cy="4341812"/>
          </a:xfrm>
        </p:spPr>
        <p:txBody>
          <a:bodyPr/>
          <a:lstStyle>
            <a:lvl1pPr>
              <a:defRPr/>
            </a:lvl1pPr>
          </a:lstStyle>
          <a:p>
            <a:pPr lvl="0"/>
            <a:r>
              <a:rPr lang="en-US" dirty="0"/>
              <a:t>Click to add content</a:t>
            </a:r>
          </a:p>
        </p:txBody>
      </p:sp>
      <p:sp>
        <p:nvSpPr>
          <p:cNvPr id="4" name="Footer Placeholder 4">
            <a:extLst>
              <a:ext uri="{FF2B5EF4-FFF2-40B4-BE49-F238E27FC236}">
                <a16:creationId xmlns:a16="http://schemas.microsoft.com/office/drawing/2014/main" id="{771E7CA1-3FAA-4961-8BAC-93AB2EF6526B}"/>
              </a:ext>
            </a:extLst>
          </p:cNvPr>
          <p:cNvSpPr>
            <a:spLocks noGrp="1"/>
          </p:cNvSpPr>
          <p:nvPr>
            <p:ph type="ftr" sz="quarter" idx="11"/>
          </p:nvPr>
        </p:nvSpPr>
        <p:spPr>
          <a:xfrm>
            <a:off x="201168" y="6356350"/>
            <a:ext cx="4837176" cy="365125"/>
          </a:xfrm>
        </p:spPr>
        <p:txBody>
          <a:bodyPr/>
          <a:lstStyle>
            <a:lvl1pPr>
              <a:defRPr/>
            </a:lvl1pPr>
          </a:lstStyle>
          <a:p>
            <a:r>
              <a:rPr lang="en-US" dirty="0">
                <a:solidFill>
                  <a:prstClr val="black"/>
                </a:solidFill>
              </a:rPr>
              <a:t>Presentation title</a:t>
            </a:r>
          </a:p>
        </p:txBody>
      </p:sp>
      <p:sp>
        <p:nvSpPr>
          <p:cNvPr id="5" name="Date Placeholder 3">
            <a:extLst>
              <a:ext uri="{FF2B5EF4-FFF2-40B4-BE49-F238E27FC236}">
                <a16:creationId xmlns:a16="http://schemas.microsoft.com/office/drawing/2014/main" id="{520CC547-8B7E-4C4B-9B2A-04BD498A71C2}"/>
              </a:ext>
            </a:extLst>
          </p:cNvPr>
          <p:cNvSpPr>
            <a:spLocks noGrp="1"/>
          </p:cNvSpPr>
          <p:nvPr>
            <p:ph type="dt" sz="half" idx="10"/>
          </p:nvPr>
        </p:nvSpPr>
        <p:spPr>
          <a:xfrm>
            <a:off x="7013448" y="6355080"/>
            <a:ext cx="4352544" cy="365125"/>
          </a:xfrm>
        </p:spPr>
        <p:txBody>
          <a:bodyPr/>
          <a:lstStyle>
            <a:lvl1pPr>
              <a:defRPr/>
            </a:lvl1pPr>
          </a:lstStyle>
          <a:p>
            <a:pPr>
              <a:defRPr/>
            </a:pPr>
            <a:r>
              <a:rPr lang="en-US" dirty="0">
                <a:solidFill>
                  <a:prstClr val="black"/>
                </a:solidFill>
              </a:rPr>
              <a:t>20XX</a:t>
            </a:r>
          </a:p>
        </p:txBody>
      </p:sp>
      <p:sp>
        <p:nvSpPr>
          <p:cNvPr id="6" name="Slide Number Placeholder 5">
            <a:extLst>
              <a:ext uri="{FF2B5EF4-FFF2-40B4-BE49-F238E27FC236}">
                <a16:creationId xmlns:a16="http://schemas.microsoft.com/office/drawing/2014/main" id="{AD34245B-9DC4-457D-AB68-8E3BBB852943}"/>
              </a:ext>
            </a:extLst>
          </p:cNvPr>
          <p:cNvSpPr>
            <a:spLocks noGrp="1"/>
          </p:cNvSpPr>
          <p:nvPr>
            <p:ph type="sldNum" sz="quarter" idx="12"/>
          </p:nvPr>
        </p:nvSpPr>
        <p:spPr>
          <a:xfrm>
            <a:off x="11365992" y="6356350"/>
            <a:ext cx="630936"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B786C7-B8F9-4072-AAAA-17258464D730}" type="slidenum">
              <a:rPr kumimoji="0" lang="en-US" sz="1050" b="0" i="0" u="none" strike="noStrike" kern="1200" cap="none" spc="0" normalizeH="0" baseline="0" noProof="0" smtClean="0">
                <a:ln>
                  <a:noFill/>
                </a:ln>
                <a:solidFill>
                  <a:prstClr val="black"/>
                </a:solidFill>
                <a:effectLst/>
                <a:uLnTx/>
                <a:uFillTx/>
                <a:latin typeface="Avenir Next LT Pro"/>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050" b="0" i="0" u="none" strike="noStrike" kern="1200" cap="none" spc="0" normalizeH="0" baseline="0" noProof="0" dirty="0">
              <a:ln>
                <a:noFill/>
              </a:ln>
              <a:solidFill>
                <a:prstClr val="black"/>
              </a:solidFill>
              <a:effectLst/>
              <a:uLnTx/>
              <a:uFillTx/>
              <a:latin typeface="Avenir Next LT Pro"/>
              <a:ea typeface="+mn-ea"/>
              <a:cs typeface="+mn-cs"/>
            </a:endParaRPr>
          </a:p>
        </p:txBody>
      </p:sp>
    </p:spTree>
    <p:extLst>
      <p:ext uri="{BB962C8B-B14F-4D97-AF65-F5344CB8AC3E}">
        <p14:creationId xmlns:p14="http://schemas.microsoft.com/office/powerpoint/2010/main" val="4190906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3E30A8-0D9C-47BB-8249-8A2EEEFC72DD}"/>
              </a:ext>
            </a:extLst>
          </p:cNvPr>
          <p:cNvSpPr>
            <a:spLocks noGrp="1"/>
          </p:cNvSpPr>
          <p:nvPr>
            <p:ph type="title"/>
          </p:nvPr>
        </p:nvSpPr>
        <p:spPr>
          <a:xfrm>
            <a:off x="649224" y="365124"/>
            <a:ext cx="10552176" cy="1499616"/>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FE93687-61FE-460F-A66F-4DF17994F394}"/>
              </a:ext>
            </a:extLst>
          </p:cNvPr>
          <p:cNvSpPr>
            <a:spLocks noGrp="1"/>
          </p:cNvSpPr>
          <p:nvPr>
            <p:ph type="body" idx="1"/>
          </p:nvPr>
        </p:nvSpPr>
        <p:spPr>
          <a:xfrm>
            <a:off x="649224" y="1984248"/>
            <a:ext cx="10552176" cy="41970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AEE1FFB-7673-4E75-9B5C-5572E2B0683B}"/>
              </a:ext>
            </a:extLst>
          </p:cNvPr>
          <p:cNvSpPr>
            <a:spLocks noGrp="1"/>
          </p:cNvSpPr>
          <p:nvPr>
            <p:ph type="dt" sz="half" idx="2"/>
          </p:nvPr>
        </p:nvSpPr>
        <p:spPr>
          <a:xfrm>
            <a:off x="7013448" y="6355080"/>
            <a:ext cx="4352544" cy="365125"/>
          </a:xfrm>
          <a:prstGeom prst="rect">
            <a:avLst/>
          </a:prstGeom>
        </p:spPr>
        <p:txBody>
          <a:bodyPr vert="horz" lIns="91440" tIns="45720" rIns="91440" bIns="45720" rtlCol="0" anchor="ctr"/>
          <a:lstStyle>
            <a:lvl1pPr algn="r">
              <a:defRPr sz="1050">
                <a:solidFill>
                  <a:schemeClr val="tx1"/>
                </a:solidFill>
              </a:defRPr>
            </a:lvl1pPr>
          </a:lstStyle>
          <a:p>
            <a:r>
              <a:rPr lang="en-US" dirty="0"/>
              <a:t>20XX</a:t>
            </a:r>
          </a:p>
        </p:txBody>
      </p:sp>
      <p:sp>
        <p:nvSpPr>
          <p:cNvPr id="5" name="Footer Placeholder 4">
            <a:extLst>
              <a:ext uri="{FF2B5EF4-FFF2-40B4-BE49-F238E27FC236}">
                <a16:creationId xmlns:a16="http://schemas.microsoft.com/office/drawing/2014/main" id="{66C4B9AF-F93C-43E8-8E68-3B700825CE91}"/>
              </a:ext>
            </a:extLst>
          </p:cNvPr>
          <p:cNvSpPr>
            <a:spLocks noGrp="1"/>
          </p:cNvSpPr>
          <p:nvPr>
            <p:ph type="ftr" sz="quarter" idx="3"/>
          </p:nvPr>
        </p:nvSpPr>
        <p:spPr>
          <a:xfrm>
            <a:off x="201168" y="6356350"/>
            <a:ext cx="4837176" cy="365125"/>
          </a:xfrm>
          <a:prstGeom prst="rect">
            <a:avLst/>
          </a:prstGeom>
        </p:spPr>
        <p:txBody>
          <a:bodyPr vert="horz" lIns="91440" tIns="45720" rIns="91440" bIns="45720" rtlCol="0" anchor="ctr"/>
          <a:lstStyle>
            <a:lvl1pPr algn="l">
              <a:defRPr sz="1050">
                <a:solidFill>
                  <a:schemeClr val="tx1"/>
                </a:solidFill>
              </a:defRPr>
            </a:lvl1pPr>
          </a:lstStyle>
          <a:p>
            <a:r>
              <a:rPr lang="en-US" sz="1050" dirty="0"/>
              <a:t>Presentation title</a:t>
            </a:r>
          </a:p>
        </p:txBody>
      </p:sp>
      <p:sp>
        <p:nvSpPr>
          <p:cNvPr id="6" name="Slide Number Placeholder 5">
            <a:extLst>
              <a:ext uri="{FF2B5EF4-FFF2-40B4-BE49-F238E27FC236}">
                <a16:creationId xmlns:a16="http://schemas.microsoft.com/office/drawing/2014/main" id="{9CD739F7-0AE5-4677-8957-9961D67C18E5}"/>
              </a:ext>
            </a:extLst>
          </p:cNvPr>
          <p:cNvSpPr>
            <a:spLocks noGrp="1"/>
          </p:cNvSpPr>
          <p:nvPr>
            <p:ph type="sldNum" sz="quarter" idx="4"/>
          </p:nvPr>
        </p:nvSpPr>
        <p:spPr>
          <a:xfrm>
            <a:off x="11365992" y="6356350"/>
            <a:ext cx="630936" cy="365125"/>
          </a:xfrm>
          <a:prstGeom prst="rect">
            <a:avLst/>
          </a:prstGeom>
        </p:spPr>
        <p:txBody>
          <a:bodyPr vert="horz" lIns="91440" tIns="45720" rIns="91440" bIns="45720" rtlCol="0" anchor="ctr"/>
          <a:lstStyle>
            <a:lvl1pPr algn="r">
              <a:defRPr sz="1050">
                <a:solidFill>
                  <a:schemeClr val="tx1"/>
                </a:solidFill>
              </a:defRPr>
            </a:lvl1pPr>
          </a:lstStyle>
          <a:p>
            <a:fld id="{0D4885A8-DDA8-4FCF-AB25-DA8F78EC7557}" type="slidenum">
              <a:rPr lang="en-US" smtClean="0"/>
              <a:pPr/>
              <a:t>‹#›</a:t>
            </a:fld>
            <a:endParaRPr lang="en-US" dirty="0"/>
          </a:p>
        </p:txBody>
      </p:sp>
    </p:spTree>
    <p:extLst>
      <p:ext uri="{BB962C8B-B14F-4D97-AF65-F5344CB8AC3E}">
        <p14:creationId xmlns:p14="http://schemas.microsoft.com/office/powerpoint/2010/main" val="38998404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85" r:id="rId12"/>
  </p:sldLayoutIdLst>
  <p:hf hdr="0"/>
  <p:txStyles>
    <p:titleStyle>
      <a:lvl1pPr algn="l" defTabSz="914400" rtl="0" eaLnBrk="1" latinLnBrk="0" hangingPunct="1">
        <a:lnSpc>
          <a:spcPct val="90000"/>
        </a:lnSpc>
        <a:spcBef>
          <a:spcPct val="0"/>
        </a:spcBef>
        <a:buNone/>
        <a:defRPr sz="4800" b="1" kern="1200" spc="-40" baseline="0">
          <a:solidFill>
            <a:schemeClr val="accent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400" kern="1200" spc="-20" baseline="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000" kern="1200" spc="-20" baseline="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800" kern="1200" spc="-20" baseline="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600" kern="1200" spc="-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hyperlink" Target="https://fa.wikipedia.org/wiki/%D8%AF%D8%A7%D9%86%D8%B4%DA%AF%D8%A7%D9%87_%D9%85%D9%87%D9%86%D8%AF%D8%B3%DB%8C_%D9%88_%D9%81%D9%86%D8%A7%D9%88%D8%B1%DB%8C_%D8%B1%D8%A7%D8%AC%E2%80%8C%D8%B4%D8%A7%D9%87%DB%8C"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1">
            <a:extLst>
              <a:ext uri="{FF2B5EF4-FFF2-40B4-BE49-F238E27FC236}">
                <a16:creationId xmlns:a16="http://schemas.microsoft.com/office/drawing/2014/main" id="{E39055A8-6754-4F27-8010-BF142982DD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Rectangle 23">
            <a:extLst>
              <a:ext uri="{FF2B5EF4-FFF2-40B4-BE49-F238E27FC236}">
                <a16:creationId xmlns:a16="http://schemas.microsoft.com/office/drawing/2014/main" id="{63BEA8DC-D85D-47C5-A352-5FA38C6615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Placeholder 4" descr="Electrocardiogram">
            <a:extLst>
              <a:ext uri="{FF2B5EF4-FFF2-40B4-BE49-F238E27FC236}">
                <a16:creationId xmlns:a16="http://schemas.microsoft.com/office/drawing/2014/main" id="{A33E67C0-6C95-48DB-97CC-8CE8D36C05FB}"/>
              </a:ext>
            </a:extLst>
          </p:cNvPr>
          <p:cNvPicPr>
            <a:picLocks noGrp="1" noChangeAspect="1"/>
          </p:cNvPicPr>
          <p:nvPr>
            <p:ph type="pic" sz="quarter" idx="13"/>
          </p:nvPr>
        </p:nvPicPr>
        <p:blipFill rotWithShape="1">
          <a:blip r:embed="rId2"/>
          <a:srcRect t="15216" b="829"/>
          <a:stretch/>
        </p:blipFill>
        <p:spPr>
          <a:xfrm>
            <a:off x="20" y="10"/>
            <a:ext cx="12191979" cy="6857990"/>
          </a:xfrm>
          <a:prstGeom prst="rect">
            <a:avLst/>
          </a:prstGeom>
        </p:spPr>
      </p:pic>
      <p:sp>
        <p:nvSpPr>
          <p:cNvPr id="30" name="Rectangle 25">
            <a:extLst>
              <a:ext uri="{FF2B5EF4-FFF2-40B4-BE49-F238E27FC236}">
                <a16:creationId xmlns:a16="http://schemas.microsoft.com/office/drawing/2014/main" id="{439B1D89-E1A5-4FF7-9AE5-EA1EA58923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241963" y="0"/>
            <a:ext cx="8950035" cy="6858000"/>
          </a:xfrm>
          <a:prstGeom prst="rect">
            <a:avLst/>
          </a:prstGeom>
          <a:gradFill>
            <a:gsLst>
              <a:gs pos="77000">
                <a:srgbClr val="000000">
                  <a:alpha val="30000"/>
                </a:srgbClr>
              </a:gs>
              <a:gs pos="33000">
                <a:srgbClr val="000000">
                  <a:alpha val="20000"/>
                </a:srgbClr>
              </a:gs>
              <a:gs pos="0">
                <a:srgbClr val="000000">
                  <a:alpha val="0"/>
                </a:srgbClr>
              </a:gs>
              <a:gs pos="100000">
                <a:srgbClr val="000000">
                  <a:alpha val="3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98D150CF-F888-48EA-89E8-311ED5E9161B}"/>
              </a:ext>
            </a:extLst>
          </p:cNvPr>
          <p:cNvSpPr>
            <a:spLocks noGrp="1"/>
          </p:cNvSpPr>
          <p:nvPr>
            <p:ph type="ctrTitle"/>
          </p:nvPr>
        </p:nvSpPr>
        <p:spPr>
          <a:xfrm>
            <a:off x="116378" y="753034"/>
            <a:ext cx="11870575" cy="5739206"/>
          </a:xfrm>
        </p:spPr>
        <p:txBody>
          <a:bodyPr vert="horz" lIns="91440" tIns="45720" rIns="91440" bIns="45720" rtlCol="0" anchor="t">
            <a:normAutofit fontScale="90000"/>
          </a:bodyPr>
          <a:lstStyle/>
          <a:p>
            <a:pPr algn="r"/>
            <a:br>
              <a:rPr lang="en-US" sz="6800" b="1" kern="1200" spc="-40" baseline="0">
                <a:solidFill>
                  <a:srgbClr val="FFFFFF"/>
                </a:solidFill>
                <a:effectLst>
                  <a:outerShdw blurRad="38100" dist="38100" dir="2700000" algn="tl">
                    <a:srgbClr val="000000">
                      <a:alpha val="43137"/>
                    </a:srgbClr>
                  </a:outerShdw>
                </a:effectLst>
                <a:latin typeface="+mj-lt"/>
                <a:ea typeface="+mj-ea"/>
                <a:cs typeface="+mj-cs"/>
              </a:rPr>
            </a:br>
            <a:r>
              <a:rPr lang="en-US" sz="3600" b="1" kern="1200" spc="-40" baseline="0">
                <a:solidFill>
                  <a:srgbClr val="FFFFFF"/>
                </a:solidFill>
                <a:effectLst>
                  <a:outerShdw blurRad="38100" dist="38100" dir="2700000" algn="tl">
                    <a:srgbClr val="000000">
                      <a:alpha val="43137"/>
                    </a:srgbClr>
                  </a:outerShdw>
                </a:effectLst>
                <a:latin typeface="+mj-lt"/>
                <a:ea typeface="+mj-ea"/>
                <a:cs typeface="+mj-cs"/>
              </a:rPr>
              <a:t>Simple Hospital Management system</a:t>
            </a:r>
            <a:br>
              <a:rPr lang="en-US" sz="3600" b="1" kern="1200" spc="-40" baseline="0">
                <a:solidFill>
                  <a:srgbClr val="FFFFFF"/>
                </a:solidFill>
                <a:effectLst>
                  <a:outerShdw blurRad="38100" dist="38100" dir="2700000" algn="tl">
                    <a:srgbClr val="000000">
                      <a:alpha val="43137"/>
                    </a:srgbClr>
                  </a:outerShdw>
                </a:effectLst>
                <a:latin typeface="+mj-lt"/>
                <a:ea typeface="+mj-ea"/>
                <a:cs typeface="+mj-cs"/>
              </a:rPr>
            </a:br>
            <a:r>
              <a:rPr lang="en-US" sz="3600" spc="-40">
                <a:solidFill>
                  <a:srgbClr val="FFFFFF"/>
                </a:solidFill>
                <a:effectLst>
                  <a:outerShdw blurRad="38100" dist="38100" dir="2700000" algn="tl">
                    <a:srgbClr val="000000">
                      <a:alpha val="43137"/>
                    </a:srgbClr>
                  </a:outerShdw>
                </a:effectLst>
              </a:rPr>
              <a:t>Programming Language: C</a:t>
            </a:r>
            <a:br>
              <a:rPr lang="en-US" sz="3600" b="1" kern="1200" spc="-40" baseline="0">
                <a:solidFill>
                  <a:srgbClr val="FFFFFF"/>
                </a:solidFill>
                <a:effectLst>
                  <a:outerShdw blurRad="38100" dist="38100" dir="2700000" algn="tl">
                    <a:srgbClr val="000000">
                      <a:alpha val="43137"/>
                    </a:srgbClr>
                  </a:outerShdw>
                </a:effectLst>
                <a:latin typeface="+mj-lt"/>
                <a:ea typeface="+mj-ea"/>
                <a:cs typeface="+mj-cs"/>
              </a:rPr>
            </a:br>
            <a:br>
              <a:rPr lang="en-US" sz="3600" b="1" kern="1200" spc="-40" baseline="0">
                <a:solidFill>
                  <a:srgbClr val="FFFFFF"/>
                </a:solidFill>
                <a:effectLst>
                  <a:outerShdw blurRad="38100" dist="38100" dir="2700000" algn="tl">
                    <a:srgbClr val="000000">
                      <a:alpha val="43137"/>
                    </a:srgbClr>
                  </a:outerShdw>
                </a:effectLst>
                <a:latin typeface="+mj-lt"/>
                <a:ea typeface="+mj-ea"/>
                <a:cs typeface="+mj-cs"/>
              </a:rPr>
            </a:br>
            <a:r>
              <a:rPr lang="en-US" sz="2400" spc="-40">
                <a:solidFill>
                  <a:srgbClr val="FFFFFF"/>
                </a:solidFill>
                <a:effectLst>
                  <a:outerShdw blurRad="38100" dist="38100" dir="2700000" algn="tl">
                    <a:srgbClr val="000000">
                      <a:alpha val="43137"/>
                    </a:srgbClr>
                  </a:outerShdw>
                </a:effectLst>
              </a:rPr>
              <a:t>Presented By:</a:t>
            </a:r>
            <a:br>
              <a:rPr lang="en-US" sz="3600" spc="-40">
                <a:solidFill>
                  <a:srgbClr val="FFFFFF"/>
                </a:solidFill>
                <a:effectLst>
                  <a:outerShdw blurRad="38100" dist="38100" dir="2700000" algn="tl">
                    <a:srgbClr val="000000">
                      <a:alpha val="43137"/>
                    </a:srgbClr>
                  </a:outerShdw>
                </a:effectLst>
              </a:rPr>
            </a:br>
            <a:r>
              <a:rPr lang="en-US" sz="2400" spc="-40">
                <a:solidFill>
                  <a:srgbClr val="FFFFFF"/>
                </a:solidFill>
                <a:effectLst>
                  <a:outerShdw blurRad="38100" dist="38100" dir="2700000" algn="tl">
                    <a:srgbClr val="000000">
                      <a:alpha val="43137"/>
                    </a:srgbClr>
                  </a:outerShdw>
                </a:effectLst>
              </a:rPr>
              <a:t>Nawshin Nawar</a:t>
            </a:r>
            <a:br>
              <a:rPr lang="en-US" sz="2400" spc="-40">
                <a:solidFill>
                  <a:srgbClr val="FFFFFF"/>
                </a:solidFill>
                <a:effectLst>
                  <a:outerShdw blurRad="38100" dist="38100" dir="2700000" algn="tl">
                    <a:srgbClr val="000000">
                      <a:alpha val="43137"/>
                    </a:srgbClr>
                  </a:outerShdw>
                </a:effectLst>
              </a:rPr>
            </a:br>
            <a:r>
              <a:rPr lang="en-US" sz="2400" spc="-40">
                <a:solidFill>
                  <a:srgbClr val="FFFFFF"/>
                </a:solidFill>
                <a:effectLst>
                  <a:outerShdw blurRad="38100" dist="38100" dir="2700000" algn="tl">
                    <a:srgbClr val="000000">
                      <a:alpha val="43137"/>
                    </a:srgbClr>
                  </a:outerShdw>
                </a:effectLst>
              </a:rPr>
              <a:t>ID:2008039</a:t>
            </a:r>
            <a:br>
              <a:rPr lang="en-US" sz="2400" spc="-40">
                <a:solidFill>
                  <a:srgbClr val="FFFFFF"/>
                </a:solidFill>
                <a:effectLst>
                  <a:outerShdw blurRad="38100" dist="38100" dir="2700000" algn="tl">
                    <a:srgbClr val="000000">
                      <a:alpha val="43137"/>
                    </a:srgbClr>
                  </a:outerShdw>
                </a:effectLst>
              </a:rPr>
            </a:br>
            <a:r>
              <a:rPr lang="en-US" sz="2400" spc="-40">
                <a:solidFill>
                  <a:srgbClr val="FFFFFF"/>
                </a:solidFill>
                <a:effectLst>
                  <a:outerShdw blurRad="38100" dist="38100" dir="2700000" algn="tl">
                    <a:srgbClr val="000000">
                      <a:alpha val="43137"/>
                    </a:srgbClr>
                  </a:outerShdw>
                </a:effectLst>
              </a:rPr>
              <a:t>Course code:CSE1288</a:t>
            </a:r>
            <a:br>
              <a:rPr lang="en-US" sz="2400" spc="-40">
                <a:solidFill>
                  <a:srgbClr val="FFFFFF"/>
                </a:solidFill>
                <a:effectLst>
                  <a:outerShdw blurRad="38100" dist="38100" dir="2700000" algn="tl">
                    <a:srgbClr val="000000">
                      <a:alpha val="43137"/>
                    </a:srgbClr>
                  </a:outerShdw>
                </a:effectLst>
              </a:rPr>
            </a:br>
            <a:br>
              <a:rPr lang="en-US" sz="2400" spc="-40">
                <a:solidFill>
                  <a:srgbClr val="FFFFFF"/>
                </a:solidFill>
                <a:effectLst>
                  <a:outerShdw blurRad="38100" dist="38100" dir="2700000" algn="tl">
                    <a:srgbClr val="000000">
                      <a:alpha val="43137"/>
                    </a:srgbClr>
                  </a:outerShdw>
                </a:effectLst>
              </a:rPr>
            </a:br>
            <a:r>
              <a:rPr lang="en-US" sz="2400" spc="-40">
                <a:solidFill>
                  <a:srgbClr val="FFFFFF"/>
                </a:solidFill>
                <a:effectLst>
                  <a:outerShdw blurRad="38100" dist="38100" dir="2700000" algn="tl">
                    <a:srgbClr val="000000">
                      <a:alpha val="43137"/>
                    </a:srgbClr>
                  </a:outerShdw>
                </a:effectLst>
              </a:rPr>
              <a:t>Presented to:</a:t>
            </a:r>
            <a:br>
              <a:rPr lang="en-US" sz="2400" spc="-40">
                <a:solidFill>
                  <a:srgbClr val="FFFFFF"/>
                </a:solidFill>
                <a:effectLst>
                  <a:outerShdw blurRad="38100" dist="38100" dir="2700000" algn="tl">
                    <a:srgbClr val="000000">
                      <a:alpha val="43137"/>
                    </a:srgbClr>
                  </a:outerShdw>
                </a:effectLst>
              </a:rPr>
            </a:br>
            <a:r>
              <a:rPr lang="en-US" sz="2400" spc="-40">
                <a:solidFill>
                  <a:srgbClr val="FFFFFF"/>
                </a:solidFill>
                <a:effectLst>
                  <a:outerShdw blurRad="38100" dist="38100" dir="2700000" algn="tl">
                    <a:srgbClr val="000000">
                      <a:alpha val="43137"/>
                    </a:srgbClr>
                  </a:outerShdw>
                </a:effectLst>
              </a:rPr>
              <a:t>1.Md. Manirul Islam</a:t>
            </a:r>
            <a:br>
              <a:rPr lang="en-US" sz="2400" spc="-40">
                <a:solidFill>
                  <a:srgbClr val="FFFFFF"/>
                </a:solidFill>
                <a:effectLst>
                  <a:outerShdw blurRad="38100" dist="38100" dir="2700000" algn="tl">
                    <a:srgbClr val="000000">
                      <a:alpha val="43137"/>
                    </a:srgbClr>
                  </a:outerShdw>
                </a:effectLst>
              </a:rPr>
            </a:br>
            <a:r>
              <a:rPr lang="en-US" sz="2400" spc="-40">
                <a:solidFill>
                  <a:srgbClr val="FFFFFF"/>
                </a:solidFill>
                <a:effectLst>
                  <a:outerShdw blurRad="38100" dist="38100" dir="2700000" algn="tl">
                    <a:srgbClr val="000000">
                      <a:alpha val="43137"/>
                    </a:srgbClr>
                  </a:outerShdw>
                </a:effectLst>
              </a:rPr>
              <a:t>Assistant professor</a:t>
            </a:r>
            <a:br>
              <a:rPr lang="en-US" sz="2400" spc="-40">
                <a:solidFill>
                  <a:srgbClr val="FFFFFF"/>
                </a:solidFill>
                <a:effectLst>
                  <a:outerShdw blurRad="38100" dist="38100" dir="2700000" algn="tl">
                    <a:srgbClr val="000000">
                      <a:alpha val="43137"/>
                    </a:srgbClr>
                  </a:outerShdw>
                </a:effectLst>
              </a:rPr>
            </a:br>
            <a:r>
              <a:rPr lang="en-US" sz="2400" spc="-40">
                <a:solidFill>
                  <a:srgbClr val="FFFFFF"/>
                </a:solidFill>
                <a:effectLst>
                  <a:outerShdw blurRad="38100" dist="38100" dir="2700000" algn="tl">
                    <a:srgbClr val="000000">
                      <a:alpha val="43137"/>
                    </a:srgbClr>
                  </a:outerShdw>
                </a:effectLst>
              </a:rPr>
              <a:t>2.Md. Mehedi Hasan</a:t>
            </a:r>
            <a:br>
              <a:rPr lang="en-US" sz="2400" spc="-40">
                <a:solidFill>
                  <a:srgbClr val="FFFFFF"/>
                </a:solidFill>
                <a:effectLst>
                  <a:outerShdw blurRad="38100" dist="38100" dir="2700000" algn="tl">
                    <a:srgbClr val="000000">
                      <a:alpha val="43137"/>
                    </a:srgbClr>
                  </a:outerShdw>
                </a:effectLst>
              </a:rPr>
            </a:br>
            <a:r>
              <a:rPr lang="en-US" sz="2400" spc="-40">
                <a:solidFill>
                  <a:srgbClr val="FFFFFF"/>
                </a:solidFill>
                <a:effectLst>
                  <a:outerShdw blurRad="38100" dist="38100" dir="2700000" algn="tl">
                    <a:srgbClr val="000000">
                      <a:alpha val="43137"/>
                    </a:srgbClr>
                  </a:outerShdw>
                </a:effectLst>
              </a:rPr>
              <a:t>Lecturer</a:t>
            </a:r>
            <a:br>
              <a:rPr lang="en-US" sz="2400" spc="-40">
                <a:solidFill>
                  <a:srgbClr val="FFFFFF"/>
                </a:solidFill>
                <a:effectLst>
                  <a:outerShdw blurRad="38100" dist="38100" dir="2700000" algn="tl">
                    <a:srgbClr val="000000">
                      <a:alpha val="43137"/>
                    </a:srgbClr>
                  </a:outerShdw>
                </a:effectLst>
              </a:rPr>
            </a:br>
            <a:r>
              <a:rPr lang="en-US" sz="2400" spc="-40">
                <a:solidFill>
                  <a:srgbClr val="FFFFFF"/>
                </a:solidFill>
                <a:effectLst>
                  <a:outerShdw blurRad="38100" dist="38100" dir="2700000" algn="tl">
                    <a:srgbClr val="000000">
                      <a:alpha val="43137"/>
                    </a:srgbClr>
                  </a:outerShdw>
                </a:effectLst>
              </a:rPr>
              <a:t>Department of Mechatronics Engineering</a:t>
            </a:r>
            <a:br>
              <a:rPr lang="en-US" sz="2400" spc="-40">
                <a:solidFill>
                  <a:srgbClr val="FFFFFF"/>
                </a:solidFill>
                <a:effectLst>
                  <a:outerShdw blurRad="38100" dist="38100" dir="2700000" algn="tl">
                    <a:srgbClr val="000000">
                      <a:alpha val="43137"/>
                    </a:srgbClr>
                  </a:outerShdw>
                </a:effectLst>
              </a:rPr>
            </a:br>
            <a:endParaRPr lang="en-US" sz="6800" b="1" kern="1200" spc="-40" baseline="0">
              <a:solidFill>
                <a:srgbClr val="FFFFFF"/>
              </a:solidFill>
              <a:effectLst>
                <a:outerShdw blurRad="38100" dist="38100" dir="2700000" algn="tl">
                  <a:srgbClr val="000000">
                    <a:alpha val="43137"/>
                  </a:srgbClr>
                </a:outerShdw>
              </a:effectLst>
              <a:latin typeface="+mj-lt"/>
              <a:ea typeface="+mj-ea"/>
              <a:cs typeface="+mj-cs"/>
            </a:endParaRPr>
          </a:p>
        </p:txBody>
      </p:sp>
      <p:pic>
        <p:nvPicPr>
          <p:cNvPr id="3" name="Picture 2" descr="Logo">
            <a:extLst>
              <a:ext uri="{FF2B5EF4-FFF2-40B4-BE49-F238E27FC236}">
                <a16:creationId xmlns:a16="http://schemas.microsoft.com/office/drawing/2014/main" id="{3ED46E04-0ABA-4B99-9915-5F65FDFEBC1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61338" y="211055"/>
            <a:ext cx="1920410" cy="2243388"/>
          </a:xfrm>
          <a:prstGeom prst="rect">
            <a:avLst/>
          </a:prstGeom>
        </p:spPr>
      </p:pic>
    </p:spTree>
    <p:extLst>
      <p:ext uri="{BB962C8B-B14F-4D97-AF65-F5344CB8AC3E}">
        <p14:creationId xmlns:p14="http://schemas.microsoft.com/office/powerpoint/2010/main" val="2720718388"/>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4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36B9F8E7-EAA1-4B1C-BC13-EEB5C78CF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18A7734B-518B-46E3-AF41-1134F2FF7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286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8DED76B9-5273-4139-ACC9-B6E36ADE2385}"/>
              </a:ext>
            </a:extLst>
          </p:cNvPr>
          <p:cNvSpPr>
            <a:spLocks noGrp="1"/>
          </p:cNvSpPr>
          <p:nvPr>
            <p:ph type="title"/>
          </p:nvPr>
        </p:nvSpPr>
        <p:spPr>
          <a:xfrm>
            <a:off x="649045" y="365124"/>
            <a:ext cx="9523655" cy="1501327"/>
          </a:xfrm>
        </p:spPr>
        <p:txBody>
          <a:bodyPr vert="horz" lIns="91440" tIns="45720" rIns="91440" bIns="45720" rtlCol="0" anchor="b">
            <a:normAutofit/>
          </a:bodyPr>
          <a:lstStyle/>
          <a:p>
            <a:r>
              <a:rPr lang="en-US" spc="-40">
                <a:solidFill>
                  <a:srgbClr val="FFFFFF"/>
                </a:solidFill>
                <a:effectLst>
                  <a:outerShdw blurRad="38100" dist="38100" dir="2700000" algn="tl">
                    <a:srgbClr val="000000">
                      <a:alpha val="43137"/>
                    </a:srgbClr>
                  </a:outerShdw>
                </a:effectLst>
              </a:rPr>
              <a:t>Agenda</a:t>
            </a:r>
          </a:p>
        </p:txBody>
      </p:sp>
      <p:pic>
        <p:nvPicPr>
          <p:cNvPr id="5" name="Picture Placeholder 4" descr="Person using iPad">
            <a:extLst>
              <a:ext uri="{FF2B5EF4-FFF2-40B4-BE49-F238E27FC236}">
                <a16:creationId xmlns:a16="http://schemas.microsoft.com/office/drawing/2014/main" id="{633DBDDF-94F3-4001-919E-B56D62CE7A09}"/>
              </a:ext>
            </a:extLst>
          </p:cNvPr>
          <p:cNvPicPr>
            <a:picLocks noGrp="1" noChangeAspect="1"/>
          </p:cNvPicPr>
          <p:nvPr>
            <p:ph type="pic" sz="quarter" idx="13"/>
          </p:nvPr>
        </p:nvPicPr>
        <p:blipFill rotWithShape="1">
          <a:blip r:embed="rId3"/>
          <a:srcRect l="26018" r="2" b="2"/>
          <a:stretch/>
        </p:blipFill>
        <p:spPr>
          <a:xfrm>
            <a:off x="1" y="2286000"/>
            <a:ext cx="5067300" cy="4572000"/>
          </a:xfrm>
          <a:prstGeom prst="rect">
            <a:avLst/>
          </a:prstGeom>
        </p:spPr>
      </p:pic>
      <p:sp>
        <p:nvSpPr>
          <p:cNvPr id="18" name="Text Placeholder 17">
            <a:extLst>
              <a:ext uri="{FF2B5EF4-FFF2-40B4-BE49-F238E27FC236}">
                <a16:creationId xmlns:a16="http://schemas.microsoft.com/office/drawing/2014/main" id="{87F2C169-25EA-4609-BC8A-BCA7C433EEE4}"/>
              </a:ext>
            </a:extLst>
          </p:cNvPr>
          <p:cNvSpPr>
            <a:spLocks noGrp="1"/>
          </p:cNvSpPr>
          <p:nvPr>
            <p:ph type="body" sz="quarter" idx="15"/>
          </p:nvPr>
        </p:nvSpPr>
        <p:spPr>
          <a:xfrm>
            <a:off x="5819887" y="2899186"/>
            <a:ext cx="5610113" cy="3284359"/>
          </a:xfrm>
        </p:spPr>
        <p:txBody>
          <a:bodyPr vert="horz" lIns="91440" tIns="45720" rIns="91440" bIns="45720" rtlCol="0">
            <a:normAutofit/>
          </a:bodyPr>
          <a:lstStyle/>
          <a:p>
            <a:pPr indent="-228600"/>
            <a:r>
              <a:rPr lang="en-US"/>
              <a:t>Introduction</a:t>
            </a:r>
          </a:p>
          <a:p>
            <a:pPr indent="-228600"/>
            <a:r>
              <a:rPr lang="en-US"/>
              <a:t>Objectives</a:t>
            </a:r>
          </a:p>
          <a:p>
            <a:pPr indent="-228600"/>
            <a:r>
              <a:rPr lang="en-US"/>
              <a:t>Methodology</a:t>
            </a:r>
          </a:p>
          <a:p>
            <a:pPr indent="-228600"/>
            <a:r>
              <a:rPr lang="en-US"/>
              <a:t>Discussion and conclusion</a:t>
            </a:r>
          </a:p>
        </p:txBody>
      </p:sp>
      <p:sp>
        <p:nvSpPr>
          <p:cNvPr id="20" name="Footer Placeholder 19">
            <a:extLst>
              <a:ext uri="{FF2B5EF4-FFF2-40B4-BE49-F238E27FC236}">
                <a16:creationId xmlns:a16="http://schemas.microsoft.com/office/drawing/2014/main" id="{6DB8AAF6-0D0C-4F4F-A10E-6A66E4A7BEC3}"/>
              </a:ext>
            </a:extLst>
          </p:cNvPr>
          <p:cNvSpPr>
            <a:spLocks noGrp="1"/>
          </p:cNvSpPr>
          <p:nvPr>
            <p:ph type="ftr" sz="quarter" idx="11"/>
          </p:nvPr>
        </p:nvSpPr>
        <p:spPr>
          <a:xfrm>
            <a:off x="201168" y="6356350"/>
            <a:ext cx="4837176" cy="365125"/>
          </a:xfrm>
        </p:spPr>
        <p:txBody>
          <a:bodyPr vert="horz" lIns="91440" tIns="45720" rIns="91440" bIns="45720" rtlCol="0" anchor="ctr">
            <a:normAutofit/>
          </a:bodyPr>
          <a:lstStyle/>
          <a:p>
            <a:pPr>
              <a:spcAft>
                <a:spcPts val="600"/>
              </a:spcAft>
            </a:pPr>
            <a:r>
              <a:rPr lang="en-US" kern="1200">
                <a:solidFill>
                  <a:srgbClr val="FFFFFF"/>
                </a:solidFill>
                <a:latin typeface="+mn-lt"/>
                <a:ea typeface="+mn-ea"/>
                <a:cs typeface="+mn-cs"/>
              </a:rPr>
              <a:t>Presentation title</a:t>
            </a:r>
          </a:p>
        </p:txBody>
      </p:sp>
      <p:sp>
        <p:nvSpPr>
          <p:cNvPr id="21" name="Slide Number Placeholder 20">
            <a:extLst>
              <a:ext uri="{FF2B5EF4-FFF2-40B4-BE49-F238E27FC236}">
                <a16:creationId xmlns:a16="http://schemas.microsoft.com/office/drawing/2014/main" id="{C19BFBA5-3E41-40F8-9EFB-9DF730F5B6E4}"/>
              </a:ext>
            </a:extLst>
          </p:cNvPr>
          <p:cNvSpPr>
            <a:spLocks noGrp="1"/>
          </p:cNvSpPr>
          <p:nvPr>
            <p:ph type="sldNum" sz="quarter" idx="12"/>
          </p:nvPr>
        </p:nvSpPr>
        <p:spPr>
          <a:xfrm>
            <a:off x="11365992" y="6356350"/>
            <a:ext cx="630936" cy="365125"/>
          </a:xfrm>
        </p:spPr>
        <p:txBody>
          <a:bodyPr vert="horz" lIns="91440" tIns="45720" rIns="91440" bIns="45720" rtlCol="0" anchor="ctr">
            <a:normAutofit/>
          </a:bodyPr>
          <a:lstStyle/>
          <a:p>
            <a:pPr lvl="0">
              <a:spcAft>
                <a:spcPts val="600"/>
              </a:spcAft>
            </a:pPr>
            <a:fld id="{244D815C-8BF3-4ECF-A945-A2A7C2983AF9}" type="slidenum">
              <a:rPr lang="en-US" noProof="0" smtClean="0"/>
              <a:pPr lvl="0">
                <a:spcAft>
                  <a:spcPts val="600"/>
                </a:spcAft>
              </a:pPr>
              <a:t>2</a:t>
            </a:fld>
            <a:endParaRPr lang="en-US" noProof="0"/>
          </a:p>
        </p:txBody>
      </p:sp>
      <p:pic>
        <p:nvPicPr>
          <p:cNvPr id="8" name="Picture 7" descr="Logo, icon&#10;&#10;Description automatically generated">
            <a:extLst>
              <a:ext uri="{FF2B5EF4-FFF2-40B4-BE49-F238E27FC236}">
                <a16:creationId xmlns:a16="http://schemas.microsoft.com/office/drawing/2014/main" id="{3BB58568-267F-FA19-FDEC-C508324F2138}"/>
              </a:ext>
            </a:extLst>
          </p:cNvPr>
          <p:cNvPicPr>
            <a:picLocks noChangeAspect="1"/>
          </p:cNvPicPr>
          <p:nvPr/>
        </p:nvPicPr>
        <p:blipFill>
          <a:blip r:embed="rId4"/>
          <a:stretch>
            <a:fillRect/>
          </a:stretch>
        </p:blipFill>
        <p:spPr>
          <a:xfrm>
            <a:off x="9507728" y="0"/>
            <a:ext cx="2489200" cy="2489200"/>
          </a:xfrm>
          <a:prstGeom prst="rect">
            <a:avLst/>
          </a:prstGeom>
        </p:spPr>
      </p:pic>
    </p:spTree>
    <p:extLst>
      <p:ext uri="{BB962C8B-B14F-4D97-AF65-F5344CB8AC3E}">
        <p14:creationId xmlns:p14="http://schemas.microsoft.com/office/powerpoint/2010/main" val="2106347884"/>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36E84791-5B5A-4015-A0D0-D34591546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2">
            <a:extLst>
              <a:ext uri="{FF2B5EF4-FFF2-40B4-BE49-F238E27FC236}">
                <a16:creationId xmlns:a16="http://schemas.microsoft.com/office/drawing/2014/main" id="{087DDEEC-1853-4F63-93A3-84D8415FC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767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7">
            <a:extLst>
              <a:ext uri="{FF2B5EF4-FFF2-40B4-BE49-F238E27FC236}">
                <a16:creationId xmlns:a16="http://schemas.microsoft.com/office/drawing/2014/main" id="{9F2FEA60-F900-4C56-9486-48EA30926F6E}"/>
              </a:ext>
            </a:extLst>
          </p:cNvPr>
          <p:cNvSpPr>
            <a:spLocks noGrp="1"/>
          </p:cNvSpPr>
          <p:nvPr>
            <p:ph type="title"/>
          </p:nvPr>
        </p:nvSpPr>
        <p:spPr>
          <a:xfrm>
            <a:off x="536758" y="758412"/>
            <a:ext cx="3104517" cy="5351931"/>
          </a:xfrm>
        </p:spPr>
        <p:txBody>
          <a:bodyPr vert="horz" lIns="91440" tIns="45720" rIns="91440" bIns="45720" rtlCol="0" anchor="t">
            <a:normAutofit/>
          </a:bodyPr>
          <a:lstStyle/>
          <a:p>
            <a:r>
              <a:rPr lang="en-US" sz="3700" spc="-40">
                <a:solidFill>
                  <a:srgbClr val="FFFFFF"/>
                </a:solidFill>
                <a:effectLst>
                  <a:outerShdw blurRad="38100" dist="38100" dir="2700000" algn="tl">
                    <a:srgbClr val="000000">
                      <a:alpha val="43137"/>
                    </a:srgbClr>
                  </a:outerShdw>
                </a:effectLst>
              </a:rPr>
              <a:t>Introduction:</a:t>
            </a:r>
          </a:p>
        </p:txBody>
      </p:sp>
      <p:sp>
        <p:nvSpPr>
          <p:cNvPr id="19" name="Content Placeholder 18">
            <a:extLst>
              <a:ext uri="{FF2B5EF4-FFF2-40B4-BE49-F238E27FC236}">
                <a16:creationId xmlns:a16="http://schemas.microsoft.com/office/drawing/2014/main" id="{AB6583FE-B653-4C01-9ADF-EC8514A0B5ED}"/>
              </a:ext>
            </a:extLst>
          </p:cNvPr>
          <p:cNvSpPr>
            <a:spLocks noGrp="1"/>
          </p:cNvSpPr>
          <p:nvPr>
            <p:ph idx="1"/>
          </p:nvPr>
        </p:nvSpPr>
        <p:spPr>
          <a:xfrm>
            <a:off x="4613458" y="268554"/>
            <a:ext cx="6979828" cy="2809382"/>
          </a:xfrm>
        </p:spPr>
        <p:txBody>
          <a:bodyPr vert="horz" lIns="91440" tIns="45720" rIns="91440" bIns="45720" rtlCol="0">
            <a:noAutofit/>
          </a:bodyPr>
          <a:lstStyle/>
          <a:p>
            <a:pPr indent="-228600" algn="just">
              <a:lnSpc>
                <a:spcPct val="100000"/>
              </a:lnSpc>
              <a:buFont typeface="Arial" panose="020B0604020202020204" pitchFamily="34" charset="0"/>
              <a:buChar char="•"/>
            </a:pPr>
            <a:r>
              <a:rPr lang="en-US" sz="2000"/>
              <a:t>A hospital management system (HMS) is a computer or web-based system that is used to manage the administrative and clinical aspects of a hospital or other healthcare facility. It is designed to support the various functions that are necessary for the operation of a hospital, including appointment scheduling, patient registration, electronic medical record (EMR) management, billing and financial management, and laboratory and pharmacy management.</a:t>
            </a:r>
          </a:p>
        </p:txBody>
      </p:sp>
      <p:pic>
        <p:nvPicPr>
          <p:cNvPr id="8" name="Picture Placeholder 7" descr="Doctor writing on tablet with pen">
            <a:extLst>
              <a:ext uri="{FF2B5EF4-FFF2-40B4-BE49-F238E27FC236}">
                <a16:creationId xmlns:a16="http://schemas.microsoft.com/office/drawing/2014/main" id="{7B7F6341-D9BE-4D3C-92A1-37FAA11DE63C}"/>
              </a:ext>
            </a:extLst>
          </p:cNvPr>
          <p:cNvPicPr>
            <a:picLocks noGrp="1" noChangeAspect="1"/>
          </p:cNvPicPr>
          <p:nvPr>
            <p:ph type="pic" sz="quarter" idx="13"/>
          </p:nvPr>
        </p:nvPicPr>
        <p:blipFill rotWithShape="1">
          <a:blip r:embed="rId2"/>
          <a:srcRect l="5925"/>
          <a:stretch/>
        </p:blipFill>
        <p:spPr>
          <a:xfrm>
            <a:off x="4076700" y="3429001"/>
            <a:ext cx="8115300" cy="3429000"/>
          </a:xfrm>
          <a:prstGeom prst="rect">
            <a:avLst/>
          </a:prstGeom>
        </p:spPr>
      </p:pic>
      <p:sp>
        <p:nvSpPr>
          <p:cNvPr id="5" name="Slide Number Placeholder 4">
            <a:extLst>
              <a:ext uri="{FF2B5EF4-FFF2-40B4-BE49-F238E27FC236}">
                <a16:creationId xmlns:a16="http://schemas.microsoft.com/office/drawing/2014/main" id="{3E08B9AF-847F-4250-A53B-82D9036A5EBF}"/>
              </a:ext>
            </a:extLst>
          </p:cNvPr>
          <p:cNvSpPr>
            <a:spLocks noGrp="1"/>
          </p:cNvSpPr>
          <p:nvPr>
            <p:ph type="sldNum" sz="quarter" idx="12"/>
          </p:nvPr>
        </p:nvSpPr>
        <p:spPr>
          <a:xfrm>
            <a:off x="11365992" y="6356350"/>
            <a:ext cx="630936" cy="365125"/>
          </a:xfrm>
        </p:spPr>
        <p:txBody>
          <a:bodyPr vert="horz" lIns="91440" tIns="45720" rIns="91440" bIns="45720" rtlCol="0" anchor="ctr">
            <a:normAutofit/>
          </a:bodyPr>
          <a:lstStyle/>
          <a:p>
            <a:pPr lvl="0">
              <a:spcAft>
                <a:spcPts val="600"/>
              </a:spcAft>
            </a:pPr>
            <a:fld id="{244D815C-8BF3-4ECF-A945-A2A7C2983AF9}" type="slidenum">
              <a:rPr lang="en-US" noProof="0">
                <a:solidFill>
                  <a:srgbClr val="FFFFFF"/>
                </a:solidFill>
              </a:rPr>
              <a:pPr lvl="0">
                <a:spcAft>
                  <a:spcPts val="600"/>
                </a:spcAft>
              </a:pPr>
              <a:t>3</a:t>
            </a:fld>
            <a:endParaRPr lang="en-US" noProof="0">
              <a:solidFill>
                <a:srgbClr val="FFFFFF"/>
              </a:solidFill>
            </a:endParaRPr>
          </a:p>
        </p:txBody>
      </p:sp>
      <p:pic>
        <p:nvPicPr>
          <p:cNvPr id="10" name="Picture 9" descr="Graphical user interface, application, icon&#10;&#10;Description automatically generated">
            <a:extLst>
              <a:ext uri="{FF2B5EF4-FFF2-40B4-BE49-F238E27FC236}">
                <a16:creationId xmlns:a16="http://schemas.microsoft.com/office/drawing/2014/main" id="{2EC42C3B-D59E-D45A-C88C-46B65571B9DB}"/>
              </a:ext>
            </a:extLst>
          </p:cNvPr>
          <p:cNvPicPr>
            <a:picLocks noChangeAspect="1"/>
          </p:cNvPicPr>
          <p:nvPr/>
        </p:nvPicPr>
        <p:blipFill>
          <a:blip r:embed="rId3"/>
          <a:stretch>
            <a:fillRect/>
          </a:stretch>
        </p:blipFill>
        <p:spPr>
          <a:xfrm>
            <a:off x="267211" y="2389654"/>
            <a:ext cx="3643609" cy="3424992"/>
          </a:xfrm>
          <a:prstGeom prst="rect">
            <a:avLst/>
          </a:prstGeom>
        </p:spPr>
      </p:pic>
    </p:spTree>
    <p:extLst>
      <p:ext uri="{BB962C8B-B14F-4D97-AF65-F5344CB8AC3E}">
        <p14:creationId xmlns:p14="http://schemas.microsoft.com/office/powerpoint/2010/main" val="1074753820"/>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CBFEA2D0-6FD1-4D8C-BCC3-D34C35B0B7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33AA6B-0B85-49CD-AC4A-879EDDD313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5500FC-3D44-E202-15E8-D9CA47D744DF}"/>
              </a:ext>
            </a:extLst>
          </p:cNvPr>
          <p:cNvSpPr>
            <a:spLocks noGrp="1"/>
          </p:cNvSpPr>
          <p:nvPr>
            <p:ph type="title"/>
          </p:nvPr>
        </p:nvSpPr>
        <p:spPr>
          <a:xfrm>
            <a:off x="647700" y="238760"/>
            <a:ext cx="10452100" cy="726441"/>
          </a:xfrm>
        </p:spPr>
        <p:txBody>
          <a:bodyPr vert="horz" lIns="91440" tIns="45720" rIns="91440" bIns="45720" rtlCol="0" anchor="ctr">
            <a:normAutofit/>
          </a:bodyPr>
          <a:lstStyle/>
          <a:p>
            <a:pPr>
              <a:lnSpc>
                <a:spcPct val="90000"/>
              </a:lnSpc>
            </a:pPr>
            <a:r>
              <a:rPr lang="en-US" sz="2800" spc="-40">
                <a:solidFill>
                  <a:srgbClr val="FFFFFF"/>
                </a:solidFill>
                <a:effectLst>
                  <a:outerShdw blurRad="38100" dist="38100" dir="2700000" algn="tl">
                    <a:srgbClr val="000000">
                      <a:alpha val="43137"/>
                    </a:srgbClr>
                  </a:outerShdw>
                </a:effectLst>
              </a:rPr>
              <a:t>Objectives:</a:t>
            </a:r>
          </a:p>
        </p:txBody>
      </p:sp>
      <p:sp>
        <p:nvSpPr>
          <p:cNvPr id="4" name="Content Placeholder 3">
            <a:extLst>
              <a:ext uri="{FF2B5EF4-FFF2-40B4-BE49-F238E27FC236}">
                <a16:creationId xmlns:a16="http://schemas.microsoft.com/office/drawing/2014/main" id="{DE6CB9F0-E0A9-3CB9-E289-DFE451167A65}"/>
              </a:ext>
            </a:extLst>
          </p:cNvPr>
          <p:cNvSpPr>
            <a:spLocks noGrp="1"/>
          </p:cNvSpPr>
          <p:nvPr>
            <p:ph sz="quarter" idx="14"/>
          </p:nvPr>
        </p:nvSpPr>
        <p:spPr>
          <a:xfrm>
            <a:off x="647700" y="1635853"/>
            <a:ext cx="7145020" cy="4465227"/>
          </a:xfrm>
        </p:spPr>
        <p:txBody>
          <a:bodyPr vert="horz" lIns="91440" tIns="45720" rIns="91440" bIns="45720" rtlCol="0">
            <a:normAutofit/>
          </a:bodyPr>
          <a:lstStyle/>
          <a:p>
            <a:pPr marL="0" indent="0">
              <a:lnSpc>
                <a:spcPct val="100000"/>
              </a:lnSpc>
              <a:buNone/>
            </a:pPr>
            <a:r>
              <a:rPr lang="en-US" sz="1300"/>
              <a:t>The main objectives of a hospital management system are to improve the efficiency and effectiveness of hospital operations, reduce errors and costs, and improve the quality of patient care.Some specific objectives of a hospital management system might include:</a:t>
            </a:r>
          </a:p>
          <a:p>
            <a:pPr>
              <a:lnSpc>
                <a:spcPct val="100000"/>
              </a:lnSpc>
            </a:pPr>
            <a:r>
              <a:rPr lang="en-US" sz="1300" b="1"/>
              <a:t>Improving patient care: </a:t>
            </a:r>
            <a:r>
              <a:rPr lang="en-US" sz="1300"/>
              <a:t>By providing easy access to patient medical records and other relevant information, an HMS can help healthcare providers make more informed decisions about patient care. It can also help hospitals track and manage patient treatment plans, ensuring that patients receive the care they need in a timely manner.</a:t>
            </a:r>
          </a:p>
          <a:p>
            <a:pPr>
              <a:lnSpc>
                <a:spcPct val="100000"/>
              </a:lnSpc>
            </a:pPr>
            <a:r>
              <a:rPr lang="en-US" sz="1300" b="1"/>
              <a:t>Reducing errors: </a:t>
            </a:r>
            <a:r>
              <a:rPr lang="en-US" sz="1300"/>
              <a:t>An HMS can help hospitals reduce errors by automating tasks that are prone to human error, such as medication orders and test results. It can also help hospitals catch errors before they become serious problems, such as by alerting healthcare providers to potential drug interactions or abnormal test results.</a:t>
            </a:r>
          </a:p>
          <a:p>
            <a:pPr>
              <a:lnSpc>
                <a:spcPct val="100000"/>
              </a:lnSpc>
            </a:pPr>
            <a:r>
              <a:rPr lang="en-US" sz="1300" b="1"/>
              <a:t>Increasing efficiency: </a:t>
            </a:r>
            <a:r>
              <a:rPr lang="en-US" sz="1300"/>
              <a:t>By automating many of the tasks involved in hospital operations, an HMS can help hospitals save time and resources, allowing them to see more patients and provide higher levels of care.</a:t>
            </a:r>
          </a:p>
          <a:p>
            <a:pPr>
              <a:lnSpc>
                <a:spcPct val="100000"/>
              </a:lnSpc>
            </a:pPr>
            <a:r>
              <a:rPr lang="en-US" sz="1300" b="1"/>
              <a:t>Improving financial performance: </a:t>
            </a:r>
            <a:r>
              <a:rPr lang="en-US" sz="1300"/>
              <a:t>An HMS can help hospitals improve their financial performance by streamlining billing and financial management processes and by providing accurate and up-to-date financial information. It can also help hospitals identify and address inefficiencies and areas where they could save money.</a:t>
            </a:r>
          </a:p>
        </p:txBody>
      </p:sp>
      <p:pic>
        <p:nvPicPr>
          <p:cNvPr id="9" name="Picture 8" descr="Icon&#10;&#10;Description automatically generated">
            <a:extLst>
              <a:ext uri="{FF2B5EF4-FFF2-40B4-BE49-F238E27FC236}">
                <a16:creationId xmlns:a16="http://schemas.microsoft.com/office/drawing/2014/main" id="{C55554D1-3611-005E-96C9-195E6111139D}"/>
              </a:ext>
            </a:extLst>
          </p:cNvPr>
          <p:cNvPicPr>
            <a:picLocks noChangeAspect="1"/>
          </p:cNvPicPr>
          <p:nvPr/>
        </p:nvPicPr>
        <p:blipFill>
          <a:blip r:embed="rId2"/>
          <a:stretch>
            <a:fillRect/>
          </a:stretch>
        </p:blipFill>
        <p:spPr>
          <a:xfrm>
            <a:off x="8115301" y="2799264"/>
            <a:ext cx="3666066" cy="2222614"/>
          </a:xfrm>
          <a:prstGeom prst="rect">
            <a:avLst/>
          </a:prstGeom>
        </p:spPr>
      </p:pic>
      <p:sp>
        <p:nvSpPr>
          <p:cNvPr id="6" name="Slide Number Placeholder 5">
            <a:extLst>
              <a:ext uri="{FF2B5EF4-FFF2-40B4-BE49-F238E27FC236}">
                <a16:creationId xmlns:a16="http://schemas.microsoft.com/office/drawing/2014/main" id="{2280D001-A7AA-6FC7-764B-74164BC637DC}"/>
              </a:ext>
            </a:extLst>
          </p:cNvPr>
          <p:cNvSpPr>
            <a:spLocks noGrp="1"/>
          </p:cNvSpPr>
          <p:nvPr>
            <p:ph type="sldNum" sz="quarter" idx="12"/>
          </p:nvPr>
        </p:nvSpPr>
        <p:spPr>
          <a:xfrm>
            <a:off x="11365992" y="6356350"/>
            <a:ext cx="630936"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06B786C7-B8F9-4072-AAAA-17258464D730}" type="slidenum">
              <a:rPr kumimoji="0" lang="en-US" b="0" i="0" u="none" strike="noStrike" cap="none" spc="0" normalizeH="0" baseline="0" noProof="0" smtClean="0">
                <a:ln>
                  <a:noFill/>
                </a:ln>
                <a:effectLst/>
                <a:uLnTx/>
                <a:uFillTx/>
              </a:rPr>
              <a:pPr marR="0" lvl="0" indent="0" fontAlgn="auto">
                <a:spcBef>
                  <a:spcPts val="0"/>
                </a:spcBef>
                <a:spcAft>
                  <a:spcPts val="600"/>
                </a:spcAft>
                <a:buClrTx/>
                <a:buSzTx/>
                <a:buFontTx/>
                <a:buNone/>
                <a:tabLst/>
                <a:defRPr/>
              </a:pPr>
              <a:t>4</a:t>
            </a:fld>
            <a:endParaRPr kumimoji="0" lang="en-US" b="0" i="0" u="none" strike="noStrike" cap="none" spc="0" normalizeH="0" baseline="0" noProof="0">
              <a:ln>
                <a:noFill/>
              </a:ln>
              <a:effectLst/>
              <a:uLnTx/>
              <a:uFillTx/>
            </a:endParaRPr>
          </a:p>
        </p:txBody>
      </p:sp>
    </p:spTree>
    <p:extLst>
      <p:ext uri="{BB962C8B-B14F-4D97-AF65-F5344CB8AC3E}">
        <p14:creationId xmlns:p14="http://schemas.microsoft.com/office/powerpoint/2010/main" val="747038129"/>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238084E-9C0F-497C-9436-2CD6C9BC62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A9314D7-79E5-4587-B59D-FA5DDE9F30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15046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AABCBB-C1AA-7FB5-01B0-6552569F2D71}"/>
              </a:ext>
            </a:extLst>
          </p:cNvPr>
          <p:cNvSpPr>
            <a:spLocks noGrp="1"/>
          </p:cNvSpPr>
          <p:nvPr>
            <p:ph type="title"/>
          </p:nvPr>
        </p:nvSpPr>
        <p:spPr>
          <a:xfrm>
            <a:off x="990600" y="250824"/>
            <a:ext cx="10560698" cy="843022"/>
          </a:xfrm>
        </p:spPr>
        <p:txBody>
          <a:bodyPr vert="horz" lIns="91440" tIns="45720" rIns="91440" bIns="45720" rtlCol="0" anchor="ctr">
            <a:noAutofit/>
          </a:bodyPr>
          <a:lstStyle/>
          <a:p>
            <a:pPr>
              <a:lnSpc>
                <a:spcPct val="90000"/>
              </a:lnSpc>
            </a:pPr>
            <a:r>
              <a:rPr lang="en-US" sz="2000" spc="-40">
                <a:solidFill>
                  <a:srgbClr val="FFFFFF"/>
                </a:solidFill>
                <a:effectLst>
                  <a:outerShdw blurRad="38100" dist="38100" dir="2700000" algn="tl">
                    <a:srgbClr val="000000">
                      <a:alpha val="43137"/>
                    </a:srgbClr>
                  </a:outerShdw>
                </a:effectLst>
              </a:rPr>
              <a:t>Methodology:</a:t>
            </a:r>
            <a:br>
              <a:rPr lang="en-US" sz="2000" spc="-40">
                <a:solidFill>
                  <a:srgbClr val="FFFFFF"/>
                </a:solidFill>
              </a:rPr>
            </a:br>
            <a:br>
              <a:rPr lang="en-US" sz="2000" spc="-40">
                <a:solidFill>
                  <a:srgbClr val="FFFFFF"/>
                </a:solidFill>
              </a:rPr>
            </a:br>
            <a:r>
              <a:rPr lang="en-US" sz="1600" spc="-40">
                <a:solidFill>
                  <a:srgbClr val="FFFFFF"/>
                </a:solidFill>
                <a:effectLst>
                  <a:outerShdw blurRad="38100" dist="38100" dir="2700000" algn="tl">
                    <a:srgbClr val="000000">
                      <a:alpha val="43137"/>
                    </a:srgbClr>
                  </a:outerShdw>
                </a:effectLst>
              </a:rPr>
              <a:t>The user will be able to Add/view/search/Edit /Delete information with the following C code</a:t>
            </a:r>
          </a:p>
        </p:txBody>
      </p:sp>
      <p:pic>
        <p:nvPicPr>
          <p:cNvPr id="7" name="Content Placeholder 6">
            <a:extLst>
              <a:ext uri="{FF2B5EF4-FFF2-40B4-BE49-F238E27FC236}">
                <a16:creationId xmlns:a16="http://schemas.microsoft.com/office/drawing/2014/main" id="{CB567573-200D-E6CD-6DA4-184F09D5F1B8}"/>
              </a:ext>
            </a:extLst>
          </p:cNvPr>
          <p:cNvPicPr>
            <a:picLocks noChangeAspect="1"/>
          </p:cNvPicPr>
          <p:nvPr/>
        </p:nvPicPr>
        <p:blipFill>
          <a:blip r:embed="rId2">
            <a:lum contrast="20000"/>
          </a:blip>
          <a:stretch>
            <a:fillRect/>
          </a:stretch>
        </p:blipFill>
        <p:spPr>
          <a:xfrm>
            <a:off x="826007" y="1231641"/>
            <a:ext cx="3923323" cy="5298511"/>
          </a:xfrm>
          <a:prstGeom prst="rect">
            <a:avLst/>
          </a:prstGeom>
        </p:spPr>
      </p:pic>
      <p:pic>
        <p:nvPicPr>
          <p:cNvPr id="8" name="Content Placeholder 7">
            <a:extLst>
              <a:ext uri="{FF2B5EF4-FFF2-40B4-BE49-F238E27FC236}">
                <a16:creationId xmlns:a16="http://schemas.microsoft.com/office/drawing/2014/main" id="{24060C86-D51E-1C74-C071-11C11BB53596}"/>
              </a:ext>
            </a:extLst>
          </p:cNvPr>
          <p:cNvPicPr>
            <a:picLocks noGrp="1" noChangeAspect="1"/>
          </p:cNvPicPr>
          <p:nvPr>
            <p:ph sz="quarter" idx="14"/>
          </p:nvPr>
        </p:nvPicPr>
        <p:blipFill>
          <a:blip r:embed="rId3"/>
          <a:stretch>
            <a:fillRect/>
          </a:stretch>
        </p:blipFill>
        <p:spPr>
          <a:xfrm>
            <a:off x="5875328" y="2238272"/>
            <a:ext cx="5972310" cy="3238797"/>
          </a:xfrm>
          <a:prstGeom prst="rect">
            <a:avLst/>
          </a:prstGeom>
        </p:spPr>
      </p:pic>
      <p:sp>
        <p:nvSpPr>
          <p:cNvPr id="6" name="Slide Number Placeholder 5">
            <a:extLst>
              <a:ext uri="{FF2B5EF4-FFF2-40B4-BE49-F238E27FC236}">
                <a16:creationId xmlns:a16="http://schemas.microsoft.com/office/drawing/2014/main" id="{81B0D709-2715-1EC0-1E4C-9978D273FE4B}"/>
              </a:ext>
            </a:extLst>
          </p:cNvPr>
          <p:cNvSpPr>
            <a:spLocks noGrp="1"/>
          </p:cNvSpPr>
          <p:nvPr>
            <p:ph type="sldNum" sz="quarter" idx="12"/>
          </p:nvPr>
        </p:nvSpPr>
        <p:spPr>
          <a:xfrm>
            <a:off x="11365992" y="6356350"/>
            <a:ext cx="630936"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06B786C7-B8F9-4072-AAAA-17258464D730}" type="slidenum">
              <a:rPr kumimoji="0" lang="en-US" b="0" i="0" u="none" strike="noStrike" cap="none" spc="0" normalizeH="0" baseline="0" noProof="0" smtClean="0">
                <a:ln>
                  <a:noFill/>
                </a:ln>
                <a:effectLst/>
                <a:uLnTx/>
                <a:uFillTx/>
              </a:rPr>
              <a:pPr marR="0" lvl="0" indent="0" fontAlgn="auto">
                <a:spcBef>
                  <a:spcPts val="0"/>
                </a:spcBef>
                <a:spcAft>
                  <a:spcPts val="600"/>
                </a:spcAft>
                <a:buClrTx/>
                <a:buSzTx/>
                <a:buFontTx/>
                <a:buNone/>
                <a:tabLst/>
                <a:defRPr/>
              </a:pPr>
              <a:t>5</a:t>
            </a:fld>
            <a:endParaRPr kumimoji="0" lang="en-US" b="0" i="0" u="none" strike="noStrike" cap="none" spc="0" normalizeH="0" baseline="0" noProof="0">
              <a:ln>
                <a:noFill/>
              </a:ln>
              <a:effectLst/>
              <a:uLnTx/>
              <a:uFillTx/>
            </a:endParaRPr>
          </a:p>
        </p:txBody>
      </p:sp>
    </p:spTree>
    <p:extLst>
      <p:ext uri="{BB962C8B-B14F-4D97-AF65-F5344CB8AC3E}">
        <p14:creationId xmlns:p14="http://schemas.microsoft.com/office/powerpoint/2010/main" val="176165647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69E3417-C771-4F3C-B4DD-356263496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580DD05-39CD-4456-866A-CD4ADCD8FF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048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8718174-7A1E-55F6-0948-FDC28D1EB2CE}"/>
              </a:ext>
            </a:extLst>
          </p:cNvPr>
          <p:cNvSpPr>
            <a:spLocks noGrp="1"/>
          </p:cNvSpPr>
          <p:nvPr>
            <p:ph type="title"/>
          </p:nvPr>
        </p:nvSpPr>
        <p:spPr>
          <a:xfrm>
            <a:off x="430619" y="801445"/>
            <a:ext cx="2312582" cy="5255111"/>
          </a:xfrm>
        </p:spPr>
        <p:txBody>
          <a:bodyPr vert="horz" lIns="91440" tIns="45720" rIns="91440" bIns="45720" rtlCol="0" anchor="t">
            <a:normAutofit/>
          </a:bodyPr>
          <a:lstStyle/>
          <a:p>
            <a:pPr>
              <a:lnSpc>
                <a:spcPct val="90000"/>
              </a:lnSpc>
            </a:pPr>
            <a:r>
              <a:rPr lang="en-US" sz="2800" spc="-40">
                <a:solidFill>
                  <a:srgbClr val="FFFFFF"/>
                </a:solidFill>
                <a:effectLst>
                  <a:outerShdw blurRad="38100" dist="38100" dir="2700000" algn="tl">
                    <a:srgbClr val="000000">
                      <a:alpha val="43137"/>
                    </a:srgbClr>
                  </a:outerShdw>
                </a:effectLst>
              </a:rPr>
              <a:t>Discussion and Conclusion:</a:t>
            </a:r>
          </a:p>
        </p:txBody>
      </p:sp>
      <p:pic>
        <p:nvPicPr>
          <p:cNvPr id="8" name="Picture 7">
            <a:extLst>
              <a:ext uri="{FF2B5EF4-FFF2-40B4-BE49-F238E27FC236}">
                <a16:creationId xmlns:a16="http://schemas.microsoft.com/office/drawing/2014/main" id="{35016CD1-A703-9288-13C1-35556A785D6B}"/>
              </a:ext>
            </a:extLst>
          </p:cNvPr>
          <p:cNvPicPr>
            <a:picLocks noChangeAspect="1"/>
          </p:cNvPicPr>
          <p:nvPr/>
        </p:nvPicPr>
        <p:blipFill rotWithShape="1">
          <a:blip r:embed="rId2"/>
          <a:srcRect t="4895" b="7769"/>
          <a:stretch/>
        </p:blipFill>
        <p:spPr>
          <a:xfrm>
            <a:off x="3040640" y="9"/>
            <a:ext cx="9151359" cy="4575669"/>
          </a:xfrm>
          <a:prstGeom prst="rect">
            <a:avLst/>
          </a:prstGeom>
        </p:spPr>
      </p:pic>
      <p:sp>
        <p:nvSpPr>
          <p:cNvPr id="3" name="Content Placeholder 2">
            <a:extLst>
              <a:ext uri="{FF2B5EF4-FFF2-40B4-BE49-F238E27FC236}">
                <a16:creationId xmlns:a16="http://schemas.microsoft.com/office/drawing/2014/main" id="{E47DC361-0636-0CEC-CE73-D58A918769C0}"/>
              </a:ext>
            </a:extLst>
          </p:cNvPr>
          <p:cNvSpPr>
            <a:spLocks noGrp="1"/>
          </p:cNvSpPr>
          <p:nvPr>
            <p:ph sz="quarter" idx="14"/>
          </p:nvPr>
        </p:nvSpPr>
        <p:spPr>
          <a:xfrm>
            <a:off x="3595396" y="4964654"/>
            <a:ext cx="7796951" cy="1255171"/>
          </a:xfrm>
        </p:spPr>
        <p:txBody>
          <a:bodyPr vert="horz" lIns="91440" tIns="45720" rIns="91440" bIns="45720" rtlCol="0">
            <a:normAutofit/>
          </a:bodyPr>
          <a:lstStyle/>
          <a:p>
            <a:pPr>
              <a:lnSpc>
                <a:spcPct val="100000"/>
              </a:lnSpc>
            </a:pPr>
            <a:r>
              <a:rPr lang="en-US" sz="1500"/>
              <a:t>An Hospital Management System can be a standalone system that is used exclusively by a single hospital, or it can be part of a larger healthcare information system  that is shared by multiple hospitals or healthcare facilities. Many HMSs are designed to be user-friendly and can be accessed via a web browser or a mobile app, making it easy for healthcare providers to access and update patient information from any location.</a:t>
            </a:r>
          </a:p>
        </p:txBody>
      </p:sp>
      <p:sp>
        <p:nvSpPr>
          <p:cNvPr id="6" name="Slide Number Placeholder 5">
            <a:extLst>
              <a:ext uri="{FF2B5EF4-FFF2-40B4-BE49-F238E27FC236}">
                <a16:creationId xmlns:a16="http://schemas.microsoft.com/office/drawing/2014/main" id="{662FE38D-B837-FA8C-C453-14E1B0FE86D7}"/>
              </a:ext>
            </a:extLst>
          </p:cNvPr>
          <p:cNvSpPr>
            <a:spLocks noGrp="1"/>
          </p:cNvSpPr>
          <p:nvPr>
            <p:ph type="sldNum" sz="quarter" idx="12"/>
          </p:nvPr>
        </p:nvSpPr>
        <p:spPr>
          <a:xfrm>
            <a:off x="11365992" y="6356350"/>
            <a:ext cx="630936" cy="365125"/>
          </a:xfrm>
        </p:spPr>
        <p:txBody>
          <a:bodyPr vert="horz" lIns="91440" tIns="45720" rIns="91440" bIns="45720" rtlCol="0" anchor="ctr">
            <a:normAutofit/>
          </a:bodyPr>
          <a:lstStyle/>
          <a:p>
            <a:pPr marR="0" lvl="0" indent="0" fontAlgn="auto">
              <a:spcBef>
                <a:spcPts val="0"/>
              </a:spcBef>
              <a:spcAft>
                <a:spcPts val="600"/>
              </a:spcAft>
              <a:buClrTx/>
              <a:buSzTx/>
              <a:buFontTx/>
              <a:buNone/>
              <a:tabLst/>
              <a:defRPr/>
            </a:pPr>
            <a:fld id="{06B786C7-B8F9-4072-AAAA-17258464D730}" type="slidenum">
              <a:rPr kumimoji="0" lang="en-US" b="0" i="0" u="none" strike="noStrike" cap="none" spc="0" normalizeH="0" baseline="0" noProof="0" smtClean="0">
                <a:ln>
                  <a:noFill/>
                </a:ln>
                <a:effectLst/>
                <a:uLnTx/>
                <a:uFillTx/>
              </a:rPr>
              <a:pPr marR="0" lvl="0" indent="0" fontAlgn="auto">
                <a:spcBef>
                  <a:spcPts val="0"/>
                </a:spcBef>
                <a:spcAft>
                  <a:spcPts val="600"/>
                </a:spcAft>
                <a:buClrTx/>
                <a:buSzTx/>
                <a:buFontTx/>
                <a:buNone/>
                <a:tabLst/>
                <a:defRPr/>
              </a:pPr>
              <a:t>6</a:t>
            </a:fld>
            <a:endParaRPr kumimoji="0" lang="en-US" b="0" i="0" u="none" strike="noStrike" cap="none" spc="0" normalizeH="0" baseline="0" noProof="0">
              <a:ln>
                <a:noFill/>
              </a:ln>
              <a:effectLst/>
              <a:uLnTx/>
              <a:uFillTx/>
            </a:endParaRPr>
          </a:p>
        </p:txBody>
      </p:sp>
    </p:spTree>
    <p:extLst>
      <p:ext uri="{BB962C8B-B14F-4D97-AF65-F5344CB8AC3E}">
        <p14:creationId xmlns:p14="http://schemas.microsoft.com/office/powerpoint/2010/main" val="4277046472"/>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E39055A8-6754-4F27-8010-BF142982DD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Rectangle 38">
            <a:extLst>
              <a:ext uri="{FF2B5EF4-FFF2-40B4-BE49-F238E27FC236}">
                <a16:creationId xmlns:a16="http://schemas.microsoft.com/office/drawing/2014/main" id="{0F67E000-DFC6-4143-98EB-F2F1744E79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itle 31">
            <a:extLst>
              <a:ext uri="{FF2B5EF4-FFF2-40B4-BE49-F238E27FC236}">
                <a16:creationId xmlns:a16="http://schemas.microsoft.com/office/drawing/2014/main" id="{30761B21-88ED-449E-B2B9-3FC40844C36D}"/>
              </a:ext>
            </a:extLst>
          </p:cNvPr>
          <p:cNvSpPr>
            <a:spLocks noGrp="1"/>
          </p:cNvSpPr>
          <p:nvPr>
            <p:ph type="ctrTitle"/>
          </p:nvPr>
        </p:nvSpPr>
        <p:spPr>
          <a:xfrm>
            <a:off x="593679" y="742277"/>
            <a:ext cx="3925634" cy="3910405"/>
          </a:xfrm>
        </p:spPr>
        <p:txBody>
          <a:bodyPr vert="horz" lIns="91440" tIns="45720" rIns="91440" bIns="45720" rtlCol="0" anchor="t">
            <a:normAutofit/>
          </a:bodyPr>
          <a:lstStyle/>
          <a:p>
            <a:r>
              <a:rPr lang="en-US" b="1" kern="1200" spc="-40" baseline="0">
                <a:solidFill>
                  <a:schemeClr val="accent1"/>
                </a:solidFill>
                <a:effectLst>
                  <a:outerShdw blurRad="38100" dist="38100" dir="2700000" algn="tl">
                    <a:srgbClr val="000000">
                      <a:alpha val="43137"/>
                    </a:srgbClr>
                  </a:outerShdw>
                </a:effectLst>
                <a:latin typeface="+mj-lt"/>
                <a:ea typeface="+mj-ea"/>
                <a:cs typeface="+mj-cs"/>
              </a:rPr>
              <a:t>Thank you~</a:t>
            </a:r>
          </a:p>
        </p:txBody>
      </p:sp>
      <p:pic>
        <p:nvPicPr>
          <p:cNvPr id="13" name="Picture Placeholder 12">
            <a:extLst>
              <a:ext uri="{FF2B5EF4-FFF2-40B4-BE49-F238E27FC236}">
                <a16:creationId xmlns:a16="http://schemas.microsoft.com/office/drawing/2014/main" id="{2074280E-6A11-ED63-08B9-1BBA6814253F}"/>
              </a:ext>
            </a:extLst>
          </p:cNvPr>
          <p:cNvPicPr>
            <a:picLocks noGrp="1" noChangeAspect="1"/>
          </p:cNvPicPr>
          <p:nvPr>
            <p:ph type="pic" sz="quarter" idx="14"/>
          </p:nvPr>
        </p:nvPicPr>
        <p:blipFill>
          <a:blip r:embed="rId2"/>
          <a:srcRect l="2523" r="2523"/>
          <a:stretch/>
        </p:blipFill>
        <p:spPr>
          <a:xfrm>
            <a:off x="5067300" y="-1"/>
            <a:ext cx="7124700" cy="6858001"/>
          </a:xfrm>
          <a:prstGeom prst="rect">
            <a:avLst/>
          </a:prstGeom>
        </p:spPr>
      </p:pic>
      <p:sp>
        <p:nvSpPr>
          <p:cNvPr id="5" name="Date Placeholder 4">
            <a:extLst>
              <a:ext uri="{FF2B5EF4-FFF2-40B4-BE49-F238E27FC236}">
                <a16:creationId xmlns:a16="http://schemas.microsoft.com/office/drawing/2014/main" id="{4DBAEA19-91BF-48E8-A1D4-8FB745EA44D0}"/>
              </a:ext>
            </a:extLst>
          </p:cNvPr>
          <p:cNvSpPr>
            <a:spLocks noGrp="1"/>
          </p:cNvSpPr>
          <p:nvPr>
            <p:ph type="dt" sz="half" idx="10"/>
          </p:nvPr>
        </p:nvSpPr>
        <p:spPr>
          <a:xfrm>
            <a:off x="7013448" y="6355080"/>
            <a:ext cx="4352544" cy="365125"/>
          </a:xfrm>
        </p:spPr>
        <p:txBody>
          <a:bodyPr vert="horz" lIns="91440" tIns="45720" rIns="91440" bIns="45720" rtlCol="0" anchor="ctr">
            <a:normAutofit/>
          </a:bodyPr>
          <a:lstStyle/>
          <a:p>
            <a:pPr lvl="0">
              <a:spcAft>
                <a:spcPts val="600"/>
              </a:spcAft>
            </a:pPr>
            <a:r>
              <a:rPr lang="en-US" noProof="0">
                <a:solidFill>
                  <a:srgbClr val="FFFFFF"/>
                </a:solidFill>
              </a:rPr>
              <a:t>20XX</a:t>
            </a:r>
          </a:p>
        </p:txBody>
      </p:sp>
      <p:sp>
        <p:nvSpPr>
          <p:cNvPr id="6" name="Slide Number Placeholder 5">
            <a:extLst>
              <a:ext uri="{FF2B5EF4-FFF2-40B4-BE49-F238E27FC236}">
                <a16:creationId xmlns:a16="http://schemas.microsoft.com/office/drawing/2014/main" id="{9E887279-B48F-43C3-91FA-09BD7EA33A25}"/>
              </a:ext>
            </a:extLst>
          </p:cNvPr>
          <p:cNvSpPr>
            <a:spLocks noGrp="1"/>
          </p:cNvSpPr>
          <p:nvPr>
            <p:ph type="sldNum" sz="quarter" idx="12"/>
          </p:nvPr>
        </p:nvSpPr>
        <p:spPr>
          <a:xfrm>
            <a:off x="11365992" y="6356350"/>
            <a:ext cx="630936" cy="365125"/>
          </a:xfrm>
        </p:spPr>
        <p:txBody>
          <a:bodyPr vert="horz" lIns="91440" tIns="45720" rIns="91440" bIns="45720" rtlCol="0" anchor="ctr">
            <a:normAutofit/>
          </a:bodyPr>
          <a:lstStyle/>
          <a:p>
            <a:pPr lvl="0">
              <a:spcAft>
                <a:spcPts val="600"/>
              </a:spcAft>
            </a:pPr>
            <a:fld id="{D39F39FF-F5CB-4ACA-9B46-4CCF89ECA75F}" type="slidenum">
              <a:rPr lang="en-US" noProof="0">
                <a:solidFill>
                  <a:srgbClr val="FFFFFF"/>
                </a:solidFill>
              </a:rPr>
              <a:pPr lvl="0">
                <a:spcAft>
                  <a:spcPts val="600"/>
                </a:spcAft>
              </a:pPr>
              <a:t>7</a:t>
            </a:fld>
            <a:endParaRPr lang="en-US" noProof="0">
              <a:solidFill>
                <a:srgbClr val="FFFFFF"/>
              </a:solidFill>
            </a:endParaRPr>
          </a:p>
        </p:txBody>
      </p:sp>
      <p:pic>
        <p:nvPicPr>
          <p:cNvPr id="14" name="Picture 13">
            <a:extLst>
              <a:ext uri="{FF2B5EF4-FFF2-40B4-BE49-F238E27FC236}">
                <a16:creationId xmlns:a16="http://schemas.microsoft.com/office/drawing/2014/main" id="{862DA01F-206B-42BA-6BE5-46D767B7824C}"/>
              </a:ext>
            </a:extLst>
          </p:cNvPr>
          <p:cNvPicPr>
            <a:picLocks noChangeAspect="1"/>
          </p:cNvPicPr>
          <p:nvPr/>
        </p:nvPicPr>
        <p:blipFill>
          <a:blip r:embed="rId3"/>
          <a:stretch>
            <a:fillRect/>
          </a:stretch>
        </p:blipFill>
        <p:spPr>
          <a:xfrm>
            <a:off x="72874" y="4960501"/>
            <a:ext cx="1506268" cy="1759704"/>
          </a:xfrm>
          <a:prstGeom prst="rect">
            <a:avLst/>
          </a:prstGeom>
        </p:spPr>
      </p:pic>
    </p:spTree>
    <p:extLst>
      <p:ext uri="{BB962C8B-B14F-4D97-AF65-F5344CB8AC3E}">
        <p14:creationId xmlns:p14="http://schemas.microsoft.com/office/powerpoint/2010/main" val="7676112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2"/>
                                        </p:tgtEl>
                                        <p:attrNameLst>
                                          <p:attrName>style.visibility</p:attrName>
                                        </p:attrNameLst>
                                      </p:cBhvr>
                                      <p:to>
                                        <p:strVal val="visible"/>
                                      </p:to>
                                    </p:set>
                                    <p:animEffect transition="in" filter="fade">
                                      <p:cBhvr>
                                        <p:cTn id="7" dur="7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theme/theme1.xml><?xml version="1.0" encoding="utf-8"?>
<a:theme xmlns:a="http://schemas.openxmlformats.org/drawingml/2006/main" name="ColorBlockVTI">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1">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lorBlockVTI" id="{733CB85B-8F47-42FB-9326-9FF507018D27}" vid="{069BD9C2-DF61-4F2B-A577-A59C7FC2FF6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5CCB28C-7D26-4A36-9CFC-D739C28F3D18}">
  <ds:schemaRefs>
    <ds:schemaRef ds:uri="http://schemas.microsoft.com/sharepoint/v3/contenttype/forms"/>
  </ds:schemaRefs>
</ds:datastoreItem>
</file>

<file path=customXml/itemProps2.xml><?xml version="1.0" encoding="utf-8"?>
<ds:datastoreItem xmlns:ds="http://schemas.openxmlformats.org/officeDocument/2006/customXml" ds:itemID="{08757C30-AE9A-4680-90EB-19D282EC2B7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0AF0BF08-C674-44E3-8BFC-85BC65E095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{DD50A50F-4F22-4247-82E6-8D8239916C11}tf89117832_win32</Template>
  <TotalTime>788</TotalTime>
  <Words>498</Words>
  <Application>Microsoft Office PowerPoint</Application>
  <PresentationFormat>Widescreen</PresentationFormat>
  <Paragraphs>27</Paragraphs>
  <Slides>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Avenir Next LT Pro</vt:lpstr>
      <vt:lpstr>Calibri</vt:lpstr>
      <vt:lpstr>ColorBlockVTI</vt:lpstr>
      <vt:lpstr> Simple Hospital Management system Programming Language: C  Presented By: Nawshin Nawar ID:2008039 Course code:CSE1288  Presented to: 1.Md. Manirul Islam Assistant professor 2.Md. Mehedi Hasan Lecturer Department of Mechatronics Engineering </vt:lpstr>
      <vt:lpstr>Agenda</vt:lpstr>
      <vt:lpstr>Introduction:</vt:lpstr>
      <vt:lpstr>Objectives:</vt:lpstr>
      <vt:lpstr>Methodology:  The user will be able to Add/view/search/Edit /Delete information with the following C code</vt:lpstr>
      <vt:lpstr>Discussion and 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Simple Hospital Management system  Presented By: Nawshin Nawar ID:2008039   Presented to: 1.Md. Manirul Islam Assistant professor 2.Md. Mehedi Hasan Lecturer Department of Mechatronics Engineering </dc:title>
  <dc:creator>Nawshin Nawar</dc:creator>
  <cp:lastModifiedBy>Nawshin Nawar</cp:lastModifiedBy>
  <cp:revision>6</cp:revision>
  <dcterms:created xsi:type="dcterms:W3CDTF">2022-12-29T17:41:15Z</dcterms:created>
  <dcterms:modified xsi:type="dcterms:W3CDTF">2022-12-30T15:05:35Z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